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notesSlides/notesSlide3.xml" ContentType="application/vnd.openxmlformats-officedocument.presentationml.notesSlide+xml"/>
  <Override PartName="/ppt/ink/inkAction2.xml" ContentType="application/vnd.ms-office.inkAction+xml"/>
  <Override PartName="/ppt/notesSlides/notesSlide4.xml" ContentType="application/vnd.openxmlformats-officedocument.presentationml.notesSlide+xml"/>
  <Override PartName="/ppt/ink/inkAction3.xml" ContentType="application/vnd.ms-office.inkAction+xml"/>
  <Override PartName="/ppt/notesSlides/notesSlide5.xml" ContentType="application/vnd.openxmlformats-officedocument.presentationml.notesSlide+xml"/>
  <Override PartName="/ppt/ink/inkAction4.xml" ContentType="application/vnd.ms-office.inkAction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5.xml" ContentType="application/vnd.ms-office.inkAction+xml"/>
  <Override PartName="/ppt/notesSlides/notesSlide7.xml" ContentType="application/vnd.openxmlformats-officedocument.presentationml.notesSlide+xml"/>
  <Override PartName="/ppt/ink/inkAction6.xml" ContentType="application/vnd.ms-office.inkAction+xml"/>
  <Override PartName="/ppt/notesSlides/notesSlide8.xml" ContentType="application/vnd.openxmlformats-officedocument.presentationml.notesSlide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4:36:27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543">
    <iact:property name="dataType"/>
    <iact:actionData xml:id="d0">
      <inkml:trace xmlns:inkml="http://www.w3.org/2003/InkML" xml:id="stk0" contextRef="#ctx0" brushRef="#br0">25188 2716 0,'0'-17'369,"18"17"-343,0 0-22,-1 0 11,19 0 1,16 0 0,-52 17 1,18-17-1,-18 18 17,18-18-32,-18 18 15,0-1 1,0 1 16,0 0-18,0-1-12,-18 36 13,-35-18 0,18-17 1,17 0 0,18-1-2,-35-17-14,17 0 15,1 0-4,-1 0 3,36 0 121,-1 0-116,1 0-10,0 0-1,-1 0 7,1 0 0,0 0 1,17 18-1,-18 0 2,1-18-2,-18 17 16,18-17 1,-1 18-25,-17 0 2,0-1 22,0 1-30,0-1 14,0 1 0,0 0 1,0-1 3,0 1-6,0 0 3,-17-18-2,-1 0-14,-17 0 4,17 0 10,1 0-2,-1 0 3,0 0 1,1 0 5</inkml:trace>
    </iact:actionData>
  </iact:action>
  <iact:action type="add" startTime="37660">
    <iact:property name="dataType"/>
    <iact:actionData xml:id="d1">
      <inkml:trace xmlns:inkml="http://www.w3.org/2003/InkML" xml:id="stk1" contextRef="#ctx0" brushRef="#br0">25594 2681 0,'18'0'474,"-1"0"-467,1 0 24,0 0-17,-1 18-12,-17-1 14,35-17 1,-35 18-2,18-18 2,-18 18-8,18-18 5,-1 17 29,-17 1-9,0 0-33,18-18 15,-18 35 0,18-18 2,-18 19-2,0-1 1,0-17-1,0-1 1,0 1 0,0 17-1,0-17 0,0 17 2,0-17-2,-18-1 1,18 1-1,-35 17 1,17-35-1,-17 0 3,35 18 11,-18-18-29,1 0 27,-1 0 56,0 0-31,1 0-35,34 0 190,1 0-183,0 0-24,-1 0 15,1 0 2,-1 0-3,1 0 1,0 0-15,-1 0 16,36 0 0,-17 0 0,-1 18 0,-17-18-2,-1 0-13,18 0 14,-17 0 2,0 0-4,-1 0-13,1 0 13,0 0 24</inkml:trace>
    </iact:actionData>
  </iact:action>
  <iact:action type="add" startTime="43373">
    <iact:property name="dataType"/>
    <iact:actionData xml:id="d2">
      <inkml:trace xmlns:inkml="http://www.w3.org/2003/InkML" xml:id="stk2" contextRef="#ctx0" brushRef="#br0">2222 3563 0,'0'-18'384,"0"1"-369,0-1 0,0 0-1,36 1 3,-1-1-1,0 1 1,18-1 0,-35 0 15,17 18-31,-17 0 16,-1 0 0,1 0-1,17 0 1,-17 0-2,17 0-14,1 0 5,-19 0 4,36 0 7,-35 18 1,17 0-2,-17 17 0,-1-18 0,1 1 2,17 17-1,0 18 0,-17 0-1,17 18 0,1-1 1,-19-17 0,1 35-1,-18-17 4,0-36-11,0 1 12,0-1-4,0 18-16,0 0 15,-18 17 1,-17-34-1,17-1 0,-17 0 1,17 0 0,1-35-1,-54 36 1,18-19 0,-35 1-1,35-18 1,18 0-1,-18 0 2,35 0-2,1 0-1,-18-18-14,-1 1 6,19-1 3,-36-17 7,17 17 0,19-17-1,-19 17 1,19 18 0,17-17-1,-18-1 2,1-17-2,-1 17 1,0-17-1,18-18 0,-17 53-14,17-36 14,0 19-1,0-36-14,0 35 5,0-17 5,0-18 5,0 18 1,0-18 0,0 35-1,0 1 0,0-19 2,0 19-1,0-19-1,0 19 0,0-18 1,0 17-1,0 0 1,0 1-1,0-1 2,0 0-1,17 18-1,-17-17 1,0-1-2,18 18-9,0 0 32,-18-18-30,17 1 7,-17-1 3,18 18 9,-1 0 28,1 0 19</inkml:trace>
    </iact:actionData>
  </iact:action>
  <iact:action type="add" startTime="45940">
    <iact:property name="dataType"/>
    <iact:actionData xml:id="d3">
      <inkml:trace xmlns:inkml="http://www.w3.org/2003/InkML" xml:id="stk3" contextRef="#ctx0" brushRef="#br0">2240 3510 0,'0'18'241,"0"-1"-233,18 1-1,-1 0 13,-17-1-18,36 19 16,-36-19-13,0 1 4,35 17 8,-17 18 0,-1 18-1,19-1 1,-19-35 0,1-17-1,-18 0 0,17-1 2,-17 1-2,18 0 0,-18-1 2,18 1-1,-1 0-1,1-1-1,0-17-14,-18 18 15,17-18-15,-17 17 15,18 1 2,0-18-1,-18 18-2,17-1-14,1 1 14,-1 0 2,-17-1-1,18 1-15,-18 0 16,18-18 0,-18 35-1,0-17 17,17-18-32,1 35 15,-18-18 36,18-17-21,-18 18 7,17-18-1</inkml:trace>
    </iact:actionData>
  </iact:action>
  <iact:action type="add" startTime="48092">
    <iact:property name="dataType"/>
    <iact:actionData xml:id="d4">
      <inkml:trace xmlns:inkml="http://www.w3.org/2003/InkML" xml:id="stk4" contextRef="#ctx0" brushRef="#br0">2222 4357 0,'0'-18'302,"0"1"-295,0-1 23,18-17-29,0-1 16,35-17 0,0-17-1,35-1 2,-71 36-3,19-18 2,-36 35-1,17 1 1,1-1 0,0 1 5,-18-1-11,17 18 5,1-18 2,0-17-2,17 35 0,-18-18 2,1 1-2,17 17 0,-17-18 0,0 0-15,-1 1 16,1 17-1,0 0 1,-1-18 0</inkml:trace>
    </iact:actionData>
  </iact:action>
  <iact:action type="add" startTime="50614">
    <iact:property name="dataType"/>
    <iact:actionData xml:id="d5">
      <inkml:trace xmlns:inkml="http://www.w3.org/2003/InkML" xml:id="stk5" contextRef="#ctx0" brushRef="#br0">2963 3704 0,'0'-17'413,"18"17"-405,17 0-1,-17-36 1,35 1 6,194-106 3,17 35-1,-70 35 0,-17 1 1,-1 35 1,36-18-2,-71 35 1,-53 0-1,36-17 0,-36 0 2,-53 17-17,-17 18 13,17-17-12,0-1 13,1 18 2,-1 0 0,-18-18 0,19 18 0,-19-17-1,1 17 10,0 0 4</inkml:trace>
    </iact:actionData>
  </iact:action>
  <iact:action type="add" startTime="53526">
    <iact:property name="dataType"/>
    <iact:actionData xml:id="d6">
      <inkml:trace xmlns:inkml="http://www.w3.org/2003/InkML" xml:id="stk6" contextRef="#ctx0" brushRef="#br0">2452 3440 0,'0'-18'250,"-18"-17"-244,1-1 7,-1-17 4,-35-52-16,0-36 15,-18-142 1,-34 36 0,52 106 0,0 18-1,18 70 1,35 35 3,0 1 2,-18 17-13,0-36 6,18 19 2,-17-1-1,17 0 1,0 1 0</inkml:trace>
    </iact:actionData>
  </iact:action>
  <iact:action type="add" startTime="56040">
    <iact:property name="dataType"/>
    <iact:actionData xml:id="d7">
      <inkml:trace xmlns:inkml="http://www.w3.org/2003/InkML" xml:id="stk7" contextRef="#ctx0" brushRef="#br0">2081 4216 0,'-17'17'198,"-1"1"-190,0-18 4,1 18 7,-1 17-17,-70 0 14,-71 106 1,53-53-1,36-17 1,-1-36-1,36 1 1,-18-1 0,18-18-1,0 1 1,-1 0-1,1-1 1,0 1 0,17-18 26,0 0-5</inkml:trace>
    </iact:actionData>
  </iact:action>
  <iact:action type="add" startTime="58523">
    <iact:property name="dataType"/>
    <iact:actionData xml:id="d8">
      <inkml:trace xmlns:inkml="http://www.w3.org/2003/InkML" xml:id="stk8" contextRef="#ctx0" brushRef="#br0">2611 4498 0,'0'18'324,"0"-1"-317,0 1 31,0 17-37,0 0 16,35 18-1,-18 0 1,-17 18 1,18-71-4,0 53-13,-1-18 15,-17-17 1,0-1 16,0 1-32,18-18 16,-18 35-1,18-17 1,-18 17 0,0 0-1,0-17 1,17 0 0,-17-1-1,18 1 2,-18 0-2,0-1 33,18-17 66,-18 18-93,0-1 0,17 1 16,-17 0-19,18-18 14,-18 17-16</inkml:trace>
    </iact:actionData>
  </iact:action>
  <iact:action type="add" startTime="61308">
    <iact:property name="dataType"/>
    <iact:actionData xml:id="d9">
      <inkml:trace xmlns:inkml="http://www.w3.org/2003/InkML" xml:id="stk9" contextRef="#ctx0" brushRef="#br0">2999 2663 0,'-18'0'211,"0"0"-186,18 18-11,-17-18-13,17 18 31,-18-1 1,18 1-31,0 0 13,-18-1 2,18 1 0,0 17 0,0-17-2,0-1-14,0 1 15,18 0 1,0-1-14,-18 1 13,35 0 0,-17-1-1,-1-17 3,-17 18-1,36 0 0,-36-1-1,17 1 5</inkml:trace>
    </iact:actionData>
  </iact:action>
  <iact:action type="add" startTime="63279">
    <iact:property name="dataType"/>
    <iact:actionData xml:id="d10">
      <inkml:trace xmlns:inkml="http://www.w3.org/2003/InkML" xml:id="stk10" contextRef="#ctx0" brushRef="#br0">2893 2946 0,'0'-18'113,"17"0"70,-17 1-169,36 17-13,-1-18 16,18-17-1,-18 17 1,-17 18-2,-18-17-14,17 17 13,1 0 22</inkml:trace>
    </iact:actionData>
  </iact:action>
  <iact:action type="add" startTime="64949">
    <iact:property name="dataType"/>
    <iact:actionData xml:id="d11">
      <inkml:trace xmlns:inkml="http://www.w3.org/2003/InkML" xml:id="stk11" contextRef="#ctx0" brushRef="#br0">3263 2787 0,'0'18'182,"0"-1"-152,0 1-3,0-1-24,0 1 65,0 0-54,35-18 3,-17 0 14,0 0-30,-1 0 16,1 0 0,0 0-1,-1 0 1,1 0-1,0 0 1,-1 0 0,1 0 26,-18-18-20,0 0 0,0 1-12,0-1 38,0 1 12,0-1-9,-18 18-37,1 0 7,-1 0-14,0 0 8,1 0 26,-1 0-25,0 0-15,1 0 19,-1 0 6,0 0 6,1 0-11,-1 0 23</inkml:trace>
    </iact:actionData>
  </iact:action>
  <iact:action type="add" startTime="67132">
    <iact:property name="dataType"/>
    <iact:actionData xml:id="d12">
      <inkml:trace xmlns:inkml="http://www.w3.org/2003/InkML" xml:id="stk12" contextRef="#ctx0" brushRef="#br0">3634 2628 0,'0'35'136,"0"1"-116,0-19-3,0 19-16,0-1 15,0 0 1,0 18 0,0 18 0,0-36-2,0-17 15,0-1 23</inkml:trace>
    </iact:actionData>
  </iact:action>
  <iact:action type="add" startTime="69134">
    <iact:property name="dataType"/>
    <iact:actionData xml:id="d13">
      <inkml:trace xmlns:inkml="http://www.w3.org/2003/InkML" xml:id="stk13" contextRef="#ctx0" brushRef="#br0">3881 2734 0,'-18'0'286,"0"0"-273,1 18 27,-1-1-3,18 1-8,-18-18-12,18 18-3,0-1 1,0 1 40,0-1-11,18-17 115,0 0-144,-1 0 0,1 0 1,17 0 0,-17 0 1,-1 0 6,1 0 36,-18-17-23,18-1 36,-18 1-66,0-1 12,0 0 104,-18 18 293,0 0-345</inkml:trace>
    </iact:actionData>
  </iact:action>
  <iact:action type="add" startTime="73160">
    <iact:property name="dataType"/>
    <iact:actionData xml:id="d14">
      <inkml:trace xmlns:inkml="http://www.w3.org/2003/InkML" xml:id="stk14" contextRef="#ctx0" brushRef="#br0">670 4092 0,'0'18'285,"0"-1"-270,0 1-6,0 0 8,0-1 0,18 1 0,-18 0-2,53-1-13,-36 1 4,1-18 5,17 35 6,1-35-1,-36 36 1,17-36-3,1 17-12,0-17 3,-18 18 26,17-1 14,1-17-12,-18 18-29,0 0 12,17-18 0,-17 17 1,18-17-1</inkml:trace>
    </iact:actionData>
  </iact:action>
  <iact:action type="add" startTime="75043">
    <iact:property name="dataType"/>
    <iact:actionData xml:id="d15">
      <inkml:trace xmlns:inkml="http://www.w3.org/2003/InkML" xml:id="stk15" contextRef="#ctx0" brushRef="#br0">688 4322 0,'0'-18'228,"0"0"-218,18 1 5,-1 17-8,1 0 9,-1-18-1,19 0 3,17 1-2,-18 17 1,0 0 1,-17-18-2,-1 18 140,1-18-118</inkml:trace>
    </iact:actionData>
  </iact:action>
  <iact:action type="add" startTime="76688">
    <iact:property name="dataType"/>
    <iact:actionData xml:id="d16">
      <inkml:trace xmlns:inkml="http://www.w3.org/2003/InkML" xml:id="stk16" contextRef="#ctx0" brushRef="#br0">1147 4110 0,'-18'0'120,"0"17"-90,18 1-22,-17-18 12,17 18-17,-18-18 14,18 17-1,0 1 3,0 0 12,0-1 0,0 1 18,18-18 53,-1 0-83,1 0 20,0-18-16,-18 1-9,0-1 57,0 0-67,0 1 19,0-1-15,0 0 8,0 1 51,0-1-54,0 1 180</inkml:trace>
    </iact:actionData>
  </iact:action>
  <iact:action type="add" startTime="78742">
    <iact:property name="dataType"/>
    <iact:actionData xml:id="d17">
      <inkml:trace xmlns:inkml="http://www.w3.org/2003/InkML" xml:id="stk17" contextRef="#ctx0" brushRef="#br0">1252 3898 0,'0'18'167,"0"-1"-155,0 19-4,0-19 11,0 19-16,0 34 14,0-35-3,18 18-13,-18-17 6,0-19 4,18 19 5,-18-19 1,17-17-3,-17 18-13,0 0 32,0-1 95</inkml:trace>
    </iact:actionData>
  </iact:action>
  <iact:action type="add" startTime="80781">
    <iact:property name="dataType"/>
    <iact:actionData xml:id="d18">
      <inkml:trace xmlns:inkml="http://www.w3.org/2003/InkML" xml:id="stk18" contextRef="#ctx0" brushRef="#br0">1446 4004 0,'0'18'180,"0"-1"-146,0 1-14,0 0-3,0-1 41,0 1-43,0-1 7,0 1-14,18 0 8,0-1 0,-18 1 1,0 17-1,17-35 1,-17 18 2,18 0-4,-18-1 5</inkml:trace>
    </iact:actionData>
  </iact:action>
  <iact:action type="add" startTime="92826">
    <iact:property name="dataType"/>
    <iact:actionData xml:id="d19">
      <inkml:trace xmlns:inkml="http://www.w3.org/2003/InkML" xml:id="stk19" contextRef="#ctx0" brushRef="#br0">1147 6685 0,'0'18'142,"-18"-18"-131,0 0-7,1 0 11,-1 0 1,18 17-4,-18-17 7,18 18-4,-17-18-1,-1 0-13,18 18 23,0-1-13,-18 1 7,1 17-3,-1-17 5,18 0-7,0-1 4,0 1 62,0-1-51,35 1-6,1-18-3,-1 0-3,0 0 1,1 0-15,-1 18 14,-18-18 11,1 0 3,-18 17-5,0 1 18,0 0-28,0-1 0,0 1 28,0 0-32,0-1 12,-35-17-6,35 18-15,-53-1 15,35-17 0,1 0-3,-1 18-13,0-18 13,1 0 4,-1 0-2,0 0-5,1 0 29,-1 0-20</inkml:trace>
    </iact:actionData>
  </iact:action>
  <iact:action type="add" startTime="95195">
    <iact:property name="dataType"/>
    <iact:actionData xml:id="d20">
      <inkml:trace xmlns:inkml="http://www.w3.org/2003/InkML" xml:id="stk20" contextRef="#ctx0" brushRef="#br0">1323 6720 0,'0'18'195,"0"0"-187,0-1 7,0 1-3,0 17 5,0 1-1,18-36-1,-18 35-14,17-35 5,-17 17 6,0 19 4,0-19 16,0 1-30,18-18 15,-18 18-1,0-1 1,17-17 0,-17 18-2,0 0 0,0-1-9,0 1 63</inkml:trace>
    </iact:actionData>
  </iact:action>
  <iact:action type="add" startTime="96842">
    <iact:property name="dataType"/>
    <iact:actionData xml:id="d21">
      <inkml:trace xmlns:inkml="http://www.w3.org/2003/InkML" xml:id="stk21" contextRef="#ctx0" brushRef="#br0">1517 6650 0,'0'17'145,"0"1"-139,0 0 24,0-1-29,0 1 16,0 35 0,18 35 0,-18-70-3,17-1-12,-17 19-1,0-19 12,18 1-6,-18 0 5,0-1 19,0 1-21,0-53 241,0 17-246,0-17 2,0-1 5,0 19 6,0-18-1,0 17-3,0-17-13,0 17 5,0 0 5,0-35 6,0 36 0,0-1-4,0 0 21,17 1-32,-17-1 15,18 18-1,0 0 45,-18-17-54,17 17 9,-17-18-9,18 18 3,17 0 5,-17 0 1,0 0-5,-1 0 11,1 0-6,0 0-1,-1 0-8,1 0 54,-18 18-27,17-18-30,-17 17 12,0 1-3,0-1-12,0 1 13,0 0 2,0-1 9,0 1-11,-17 0 14,17-1-13,-18 1 0,1-18-6,-1 0 6,18 18 2,-35-18 0,17 17 0,0-17-1,-17 0 1,17 0-1,1 0 2,-1 0-1,0 0 34</inkml:trace>
    </iact:actionData>
  </iact:action>
  <iact:action type="add" startTime="99952">
    <iact:property name="dataType"/>
    <iact:actionData xml:id="d22">
      <inkml:trace xmlns:inkml="http://www.w3.org/2003/InkML" xml:id="stk22" contextRef="#ctx0" brushRef="#br0">2452 6491 0,'0'18'116,"0"-1"-108,0 1 4,0 0 6,0-1-4,0 1-11,0 17 13,17-17 1,1 17 0,-18 0 0,0-17-3,0 17-13,0-17 14,0 0-13,0-1 16,0 1 1,0 0 9,0-36 253,0 0-277,0-17 11,0 0-10,0-18 8,0-35 4,-18 17 0,18 53-1,0 1-1,0-1-14,0 0 5,0 1 5,0-1 8,0 1-5,0-1 5,0 0 1,0 1 11,18 17 0,0-18-14,-18 0 0,17 18 14,-17-17-22,18 17 1,-18-18 17,18 18-8,-1 0-16,1 0 15,0 0 12,-1 0-10,1 0 27,-1 0-41,1 0 6,0 18 6,-1-1-2,-17 19-1,36-19-14,-36 1 14,17-18-14,-17 35 17,0-17-1,18-1-1,-18 1 1,18 17 0,-18-17-1,0 0-9,0-1 7,0 19-1,0-19 4,0 18-1,-18-17 1,0-18-4,1 18-12,17-1 1,-36-17 13,19 18 2,-19-18-1,19 18 0,-1-18 2,1 0-2,-1 17 0,0-17 1,1 18-1,-1-18 17,0 0-32,1 0 66,-1 0-30</inkml:trace>
    </iact:actionData>
  </iact:action>
  <iact:action type="add" startTime="103032">
    <iact:property name="dataType"/>
    <iact:actionData xml:id="d23">
      <inkml:trace xmlns:inkml="http://www.w3.org/2003/InkML" xml:id="stk23" contextRef="#ctx0" brushRef="#br0">3016 6385 0,'0'18'182,"0"0"-176,0-1 10,0 1-1,0-1-9,18 1 10,-18 0-1,0-1-1,0 1-12,0 0 3,18-1 9,-18 1-1,0 0 4,0-1 0,0 1 0,0-1 18,17 1-6,-17 0-27</inkml:trace>
    </iact:actionData>
  </iact:action>
  <iact:action type="add" startTime="104800">
    <iact:property name="dataType"/>
    <iact:actionData xml:id="d24">
      <inkml:trace xmlns:inkml="http://www.w3.org/2003/InkML" xml:id="stk24" contextRef="#ctx0" brushRef="#br0">3281 6403 0,'0'18'175,"0"-1"-170,0 1 11,0-1-8,0 1 8,17 17 2,-17 1-2,0-19 1,0 1-3,0 0-13,0-1 14,0 1-12,0-1 23,0 1 87,0 0-59,0-36 134,0-17-175,0 0 7,0-18-18,0-106 15,0 88-3,0-34-13,0 87 5,0 0 5,0 1 6,0-1 7,0 0-14,0 1 41,0-1-35,0 0 61,18 18-71,0-17 8,-1 17 3,1 0 0,0 0-15,-1 0 16,1 0-3,0 0 6,-1 0 5,1 0-14,-1 0 44,1 0-36,-18 17 10,0 1-14,18 0-3,-18-1 18,17-17-22,-17 36 7,18-36 0,-18 35 1,0-17 1,0 17-2,0-18 0,0 1 1,0 0 0,0-1 0,0 1-1,0 0 4,0-1 2,-18-17 3,1 0-9,-1 18 18,0-18-18,1 0 6,-1 0-7,1 0 12,-1 0 60,0 0-48,1 0 116,-1 0-115,18 18-4</inkml:trace>
    </iact:actionData>
  </iact:action>
  <iact:action type="add" startTime="109935">
    <iact:property name="dataType"/>
    <iact:actionData xml:id="d25">
      <inkml:trace xmlns:inkml="http://www.w3.org/2003/InkML" xml:id="stk25" contextRef="#ctx0" brushRef="#br0">3069 5309 0,'0'-17'261,"0"-1"-245,0 0 38,0 1-1,0-1-32,0 0 9,0 1-15,0-1 1,0 1 6,0-1 2,0 0 9,0 1-16,0-1-15,0 0 29,0 1 20,0-1-6,0 0-30,0 1 52,0-1-51,0 1-2,-17 17-5,17-18 66,-18 18-53,18-18-14,0 1 61,-18 17-63,18-18 30,-17 0-12,17 1 6,0-1-14,-18 18 1,18-18 35,-18 18-47,1 0 35,17-17-35,0-1 175,0 0-72,-18 18-103,18-17 3,0-1 19,-18 1-24,18-1 15,0 0 16</inkml:trace>
    </iact:actionData>
  </iact:action>
  <iact:action type="add" startTime="113237">
    <iact:property name="dataType"/>
    <iact:actionData xml:id="d26">
      <inkml:trace xmlns:inkml="http://www.w3.org/2003/InkML" xml:id="stk26" contextRef="#ctx0" brushRef="#br0">2822 4868 0,'0'-17'337,"0"-1"-321,0 0-2,0 1 1,0-1-3,0 0 6,0-17-2,0 18-1,0-1-14,0 0 31,18 18-28,-18-17 11,0-1 62,17 18 2,-17-18 75,18 18-119,-18-17-19,18 17 21,-1 0 115,1-18-109,0 18 213,-1 0-241,1 0 0,0 0 15,-1 0-15,1 0 15,0 0 0,-1 0 8,-17 18-28,0-1 7,35-17 5,-35 18-11,18-18 3,0 18-13,-18-1 6,17-17 5,-17 18 6,18-18 1,-18 18-7,18-18 2,-1 0 33,1 0 132,-18 17-138</inkml:trace>
    </iact:actionData>
  </iact:action>
  <iact:action type="add" startTime="123162">
    <iact:property name="dataType"/>
    <iact:actionData xml:id="d27">
      <inkml:trace xmlns:inkml="http://www.w3.org/2003/InkML" xml:id="stk27" contextRef="#ctx0" brushRef="#br0">3475 5891 0,'17'18'391,"1"17"-377,17-17-7,-17 0 9,0-1-10,-18 1 7,17-18 5,-17 17-2,18-17-2,-18 18-6,18-18 34,-1 0 58,1 0-85,-18-18 3,18-17-14,-1 18 12,1-1-1,35-88-14,17 0 5,36-35 4,53-53 7,-89 106 0,-34 53 0,-19 17 1,-17 0-2,18 18 0,0 0 38</inkml:trace>
    </iact:actionData>
  </iact:action>
  <iact:action type="add" startTime="128777">
    <iact:property name="dataType"/>
    <iact:actionData xml:id="d28">
      <inkml:trace xmlns:inkml="http://www.w3.org/2003/InkML" xml:id="stk28" contextRef="#ctx0" brushRef="#br0">3651 1940 0,'0'18'212,"18"-18"-196,0 18 4,-1-18-4,1 0-2,-1 35-12,1-35 3,0 0 13,-1 17-6,1-17 33,0 0 6,-1 0-48,36-70 13,0-1 0,-35 1 1,-1 35 0,1 17-16,0 18 15,-18-18 3,0 1-5,0-1 16</inkml:trace>
    </iact:actionData>
  </iact:action>
  <iact:action type="add" startTime="131002">
    <iact:property name="dataType"/>
    <iact:actionData xml:id="d29">
      <inkml:trace xmlns:inkml="http://www.w3.org/2003/InkML" xml:id="stk29" contextRef="#ctx0" brushRef="#br0">212 3845 0,'17'0'224,"1"0"-215,0 0 9,-18 18-16,17-18 1,1 0 16,-18 18-6,17-1-12,1-17 2,0 18 8,-1-18 121,1-35-100,-18 17-31,0-17 16,18 17-1,-18-17 0,17 17 3,1 0-2,-18 1 0,18-18 0,-1 35-1,-17-18 14,0 0 21</inkml:trace>
    </iact:actionData>
  </iact:action>
  <iact:action type="add" startTime="133243">
    <iact:property name="dataType"/>
    <iact:actionData xml:id="d30">
      <inkml:trace xmlns:inkml="http://www.w3.org/2003/InkML" xml:id="stk30" contextRef="#ctx0" brushRef="#br0">3404 3757 0,'36'0'427,"-19"0"-411,1 0-9,-1-18 4,19 18 6,-19 0 0,19 0-1,-19 0 3,19-17-3,17-1-1,-18 18 2,-18-17-3,19 17-12,-19 0 12,1 0-4,0 0 0,-1-18 7,1 18-3,0 0-12,-1 0-1,1-18 13,-1 18 2,19 0-13,-19 0 13,19-17 2,-1 17-2,0 0-1,-17-18 2,17 18 0,-17 0 0,-1 0 14,1-18-28,0 18 44,-1 0-31,1 0 69</inkml:trace>
    </iact:actionData>
  </iact:action>
  <iact:action type="add" startTime="136106">
    <iact:property name="dataType"/>
    <iact:actionData xml:id="d31">
      <inkml:trace xmlns:inkml="http://www.w3.org/2003/InkML" xml:id="stk31" contextRef="#ctx0" brushRef="#br0">4092 3492 0,'18'0'217,"-1"0"-201,1 0-4,17 18 5,36 17 0,-18-35-1,-18 36 0,0-36 2,-17 17-1,0-17 13,-18 18 85,0 0-99,0-1 2,0 1-10,0 0 7,0-1 0,0 1 2,-18-18 0,18 17-1,-18 1 1,1 0 0,17-1-3,0 1-13,-18-18 13,1 0 4,-1 0 25,18 18-2</inkml:trace>
    </iact:actionData>
  </iact:action>
  <iact:action type="add" startTime="192901">
    <iact:property name="dataType"/>
    <iact:actionData xml:id="d32">
      <inkml:trace xmlns:inkml="http://www.w3.org/2003/InkML" xml:id="stk32" contextRef="#ctx0" brushRef="#br0">25188 3422 0,'18'0'496,"0"0"-488,-1 0 0,1 0-1,17 0 1,18 0 7,-18-18-7,18 18-1,35-17 0,-17 17 1,0-18-1,-19 18 0,-16 0 1,-1 0-1,-17 0 1,-1 0 0,1 0 0,0 0-1,-1 0 7,19 0-6,-1 0 0,0 0-1,0 0 1,1 0 0,17 18-2,-18-18 2,0 17 0,0-17 0,-17 0 3,17 18-7,-17-18 3,0 0 0,-1 0 1,18 0 0,-17 0 6,0 0 2,-1 0-8,1 0 13,0 0 5</inkml:trace>
    </iact:actionData>
  </iact:action>
  <iact:action type="add" startTime="197924">
    <iact:property name="dataType"/>
    <iact:actionData xml:id="d33">
      <inkml:trace xmlns:inkml="http://www.w3.org/2003/InkML" xml:id="stk33" contextRef="#ctx0" brushRef="#br0">21431 970 0,'36'0'511,"34"-18"-503,36 1-1,-18 17 1,-17 0 3,-36 0-8,0 0 5,0 0-1,-17 0 2,17 0-2,-17 0 0,17 0 0,18 0 5,-17 0-8,16 0 3,1 0 0,0 0 1,0 17-1,18 1 2,35 17-2,-18-17 1,-18 0-1,36 17 1,-71-17-1,18-18 3,-17 17-5,-19-17 2,19 18 0,-1-18 1,-18 0 7,1 0-7,0 0-1,-1 0 2,1 0-2,17 0 0,1 0 1,-19 0-1,18 0 0,18 0 1,-35 0-1,17 0 1,-17 0 0,0 0-1,17 0 1,-17 0 6,-1 0-4,1 0 4,-1 0 2,1 0-10,0 0 17,-1 0 0,1 0 28,0 0-42,-1 0 7,1 0-2,0 0-7,-1 0 16,1 0-7,-1 0-2,1 0 26,0 0-27,-1 0 24,1 0-22,0 0 22,-1 0-21,1 0-9,0 0 23,-1 0-7,1 0 14,-1 0-22,1 0 8,0 0-8,-1 0 7,1 0 143</inkml:trace>
    </iact:actionData>
  </iact:action>
  <iact:action type="add" startTime="213027">
    <iact:property name="dataType"/>
    <iact:actionData xml:id="d34">
      <inkml:trace xmlns:inkml="http://www.w3.org/2003/InkML" xml:id="stk34" contextRef="#ctx0" brushRef="#br0">10795 17515 0,'0'18'341,"0"0"-329,0-1 14,0 1-23,0 0 14,0-1-1,18 1 0,-1 0 0,19-18 3,-36 17-6,0 1-12,17-18 7,1 0 33,-1 0 78,1 0-88,0 0-27,-1 0 12,1 0 0,-18-18-2,35-17-13,1 17 15,-19-17-13,54-18 13,-18 0-1,-18 35-7,-17 1 4,-1-1-8,1 18 7,0 0 6,-18-17-1,17-1 7,1 18-1,-18-18-14,17 18 36,1 0 6,0-17-16</inkml:trace>
    </iact:actionData>
  </iact:action>
  <iact:action type="add" startTime="236458">
    <iact:property name="dataType"/>
    <iact:actionData xml:id="d35">
      <inkml:trace xmlns:inkml="http://www.w3.org/2003/InkML" xml:id="stk35" contextRef="#ctx0" brushRef="#br0">2240 4939 0,'-18'0'181,"1"18"-136,17-1-40,-18-17 3,18 18 7,-17-18 0,17 17-13,0 1 11,0 0 15,0-1-11,0 1-1,0 0 8,0-1 26,17-17 85,1 0-105,-1 0-28,1 0 15,0 0 54,-18-17-55,0-1 59,0 0-23,0 1-38,0-1 49,0 0 11,0 1-37,0-1-6,0 1-29,0-1 29,0 36 148,0 17-171,0 0 4,17-17-5,1-1 11,-18 1-2,0 17-3,0-17 0,18 17-11,-18-17 4,17-1 3,-17 19-3,0-19 14,18 1-14,-18 17-5,0-17 9,0 0 12,0-1-19,0 1 13,0-1 0,18 1 0,-18 0 1,0-1 1</inkml:trace>
    </iact:actionData>
  </iact:action>
  <iact:action type="add" startTime="240676">
    <iact:property name="dataType"/>
    <iact:actionData xml:id="d36">
      <inkml:trace xmlns:inkml="http://www.w3.org/2003/InkML" xml:id="stk36" contextRef="#ctx0" brushRef="#br0">3298 4127 0,'0'18'252,"0"0"-236,18-1 2,0 19-2,-18-19 0,0 1 1,17 17-1,-17-17 0,18-18 2,-18 35-1,18-35-2,-18 18 3,0-1-2,0 1 71</inkml:trace>
    </iact:actionData>
  </iact:action>
  <iact:action type="add" startTime="242484">
    <iact:property name="dataType"/>
    <iact:actionData xml:id="d37">
      <inkml:trace xmlns:inkml="http://www.w3.org/2003/InkML" xml:id="stk37" contextRef="#ctx0" brushRef="#br0">3475 4145 0,'0'-18'203,"0"1"-189,17-1 2,1 18 8,0 0-8,-1 0-14,1 0 16,0 0-1,-1 0-3,1 0 2,0 0 11,-1 0 29,-17 18-23,0-1-16,0 19-15,0-19 18,0 1 8,0 0-26,0-1 45,0 1-42,-17-18 96,17 18-96,-18-18 17,0 0 64,1 0-28,17 17-26,-18-17-27,0 0 31,1 0-9,17 18 189,17-18-206,1 0 4,0 0 19,-1 0-29,1 0 11,0 0 2,-1 0 0,1 0 0,0 0 0,-1 0-1,1 0-12,-1 0 9,19 0 8,-19 0-9,1 0 4,0 0 1</inkml:trace>
    </iact:actionData>
  </iact:action>
  <iact:action type="add" startTime="270047">
    <iact:property name="dataType"/>
    <iact:actionData xml:id="d38">
      <inkml:trace xmlns:inkml="http://www.w3.org/2003/InkML" xml:id="stk38" contextRef="#ctx0" brushRef="#br0">15593 9013 0,'17'0'502,"19"0"-486,-19 0-6,1 0 7,35 0-14,53 0 13,35 0 0,-88 0 0,17 0 1,-34 0 0,-1 0 1,-18 0-4,19 0-13,-1 0 5,-17 0 5,70 0 5,-53 18 0,36-18 2,-18 18-1,-18-18 0,18 17 5,-36-17-21,19 0 2,-19 0 11,19 0-4,-1 0 6,-17 0 2,17 0-5,18 18-12,-36-18 1,19 0 13,-1 0 0,53 18-14,-70-18 4,35 17 7,0-17 5,35 18 0,-71-18-3,54 0-13,-18 0 6,0 0 3,0 0 7,-18 0 0,-17 0 443,-1 0-452,19 0 10,-1 0-14,-17 0 7,17-18 6,18 18-1,-18 0 1,0 0-2,18 0-15,-35 0 7,35-17 4,17 17 6,36 0-1,-53 0-1,18 0-13,17 0-1,-18 0 6,1 0 1,-1 0 9,1 0 0,0 0 0,-19 0-3,37 0-12,-19 0 4,-17 0 4,35 0 8,18 0-3,-88 0-6,52 0 2,-52 0-9,35 0 1,0 0 7,35 0 6,-35 0 2,18 0-2,-54 0-2,36 0-13,-35 0 0,35 0 5,0 0 5,35-18 6,18 18-1,-36 0 0,-35 0-1,54 0-14,-54 0 14,0 0-13,-17 0 14,-1 0 359,36 0-370,-17 0 1,34 0 10,1 0-2,-36 0-13,18 0 1,17 0 4,1 18 4,105-18 7,-34 17-1,-1-17 2,-36 18-4,72-18-12,-107 18 12,1-18-12,0 17 14,-19-17 1,-16 0 0,-19 0 17,1 0 14</inkml:trace>
    </iact:actionData>
  </iact:action>
  <iact:action type="add" startTime="274196">
    <iact:property name="dataType"/>
    <iact:actionData xml:id="d39">
      <inkml:trace xmlns:inkml="http://www.w3.org/2003/InkML" xml:id="stk39" contextRef="#ctx0" brushRef="#br0">19403 7585 0,'0'17'213,"0"1"-208,0 0 22,0-1-25,0 19 15,0-1-3,0 0-13,0-17 5,0 17 6,0-17 4,0 17 3,0-17-7,0-1 5,0 1-14,0-1 39,0-69 178,0-19-215,0 36 9,0-36-4,0 36 3,0 17 0,0 1 17,0-1-13,0 0-2,17 1 0,-17-1 0,18 18-1,-18-18 9,18 1-21,-1 17 15,1-18-2,17 1 2,-17 17 1,0 0-4,-1 0-7,1 0 4,-1 0 6,19 0 1,17 0-1,-36 0-2,1 17 2,0-17 0,-1 0 1,1 0-4,-18 18-13,0-1 20,0 1 9,0 0-14,0-1-1,0 1-8,0 0 8,0-1 0,0 1 0,-18 0 2,-35 17-1,0-18 2,-35-17-1,53 0-3,0 0-12,17 0-1,0 0 13,-17 0-12,17 0 18,1 0-7,-1 0 5</inkml:trace>
    </iact:actionData>
  </iact:action>
  <iact:action type="add" startTime="277352">
    <iact:property name="dataType"/>
    <iact:actionData xml:id="d40">
      <inkml:trace xmlns:inkml="http://www.w3.org/2003/InkML" xml:id="stk40" contextRef="#ctx0" brushRef="#br0">20179 7549 0,'-18'0'161,"1"0"-142,-1 0-10,0 0 7,1 0 5,-1 0-9,0 0-8,1 0 10,-1 0 1,0 0 1,1 0-3,-1 0 55,1 18-37,17 0-24,0-1 10,0 1 13,0 0-27,0-1 15,0 1-2,0 0 0,0-1 3,0 1 29,17-18 2,1 0-35,-1 0 2,1 0 3,0 0 24,-1 0-42,1 0 14,0 0 1,17 0 0,-17 0-1,-1 0 7,-17 17-8,18-17-2,0 0 4,-1 0 0,1 18-3,-18 0-13,17-18 12,1 0 2,-18 17 0,0 1 1,18-18-7,-18 18 12,17-18-9,-17 17 5,0 1 0,18-18-3,-18 18-13,0-1 5,0 1 25,0-1-9,-18 1 0,1-18-5,-1 18-14,-17-18 14,17 0 0,1 17-1,-1-17 1,-17 0 0,17 0 3,0 0-5,-35 0 0,36 0 1,-1 0 0,0 0 18,1 0 3,-1 0 7,1 0 76,-1 0-90,0 0 3,1 0-13</inkml:trace>
    </iact:actionData>
  </iact:action>
  <iact:action type="add" startTime="280214">
    <iact:property name="dataType"/>
    <iact:actionData xml:id="d41">
      <inkml:trace xmlns:inkml="http://www.w3.org/2003/InkML" xml:id="stk41" contextRef="#ctx0" brushRef="#br0">19332 8132 0,'18'0'255,"-1"0"-247,1 0 4,35 0 4,0 0 2,-18 0-4,1 0-13,-19 0 5,1 0 6,52 0 5,-34 0 0,-19 0-3,19 0-12,-19 0-1,18 0 11,-17 0-3,17 0 5,-17 0 0,17 0 3,18 0-1,-18 0 0,18 17 2,-17-17-2,-19 0-2,1 0-11,0 0 3,-1 0 18,1 0 10,0 0 28,-1 0-37</inkml:trace>
    </iact:actionData>
  </iact:action>
  <iact:action type="add" startTime="284023">
    <iact:property name="dataType"/>
    <iact:actionData xml:id="d42">
      <inkml:trace xmlns:inkml="http://www.w3.org/2003/InkML" xml:id="stk42" contextRef="#ctx0" brushRef="#br0">20655 7567 0,'18'0'225,"-18"18"-217,0-1-1,17-17 1,-17 18 8,18-18-2,-18 18-13,18-18 15,-18 17 37,17-17 109,1 0-138,-18-17-11,53-54 5,-35 53-4,17-17-13,-35 18 5,17 17 5,1-36 7,0 19-3,-1-1 1,1 18-14,-18-18-1,18 18 27,-1-17 6</inkml:trace>
    </iact:actionData>
  </iact:action>
  <iact:action type="add" startTime="309197">
    <iact:property name="dataType"/>
    <iact:actionData xml:id="d43">
      <inkml:trace xmlns:inkml="http://www.w3.org/2003/InkML" xml:id="stk43" contextRef="#ctx0" brushRef="#br0">1305 10037 0,'0'17'317,"0"1"-304,0-1-6,0 1 3,-17 0 7,17 17 0,0 0 0,0 1-4,0-19-11,0 1 5,0-1 3,0 1 7,0 17 0,0-17 0,0 0-3,0-1-12,17-17 4,1 18 20,-18 0-24,18-1 15,-1 1-1,18-18 1,1 35-1,-1-17 1,36-1-2,-54-17-12,36 0 13,0 0-1,0 0 3,18 0-2,-54 0-2,1 0-13,17 0 2,0-17 10,-17 17 5,0-18-2,-1 18 2,-17-18-1,18 1-3,-18-18-13,0 17 5,0 0 20,18 1-24,-18-1 16,0 0 4,0 1-11,0-1 6,0 0-2,0 1 2,-18-1-2,0 1-14,1 17 5,-1 0 6,0-18 5,-17-17 0,-35 17-1,17-17 1,0-1-1,0 19 1,17-1 2,19 1-5,-1 17 14,1 0-21,17-18 9,-18 18 0,0-18 1,1 18-1,-1 0 32,0 0-17,1 0 38,-1 0 327,0 0-352,18 18-11,-17-18-7,17 18 7,0-1 223,0 1-250,0-1 10,0 1-7,17 17 8,-17-17-2,36 35 2,-36-35 0,17-1-2,1 1-14,0-18 5,-18 17 5,17 1 6,1-18-1,0 35 2,-1-17-1,1-18-2,-1 18 4,1-18-4,-18 17 1,18-17 163,-18 18-172,17 0 22,-17-1-28,18-17 1,-18 18 35,0-1 186</inkml:trace>
    </iact:actionData>
  </iact:action>
  <iact:action type="add" startTime="313705">
    <iact:property name="dataType"/>
    <iact:actionData xml:id="d44">
      <inkml:trace xmlns:inkml="http://www.w3.org/2003/InkML" xml:id="stk44" contextRef="#ctx0" brushRef="#br0">1376 10477 0,'0'-17'206,"0"-1"-195,0 1-3,0-1 4,0 0 19,0 1-28,17 17 12,1 0 1,0-18 1,-1 0 0,1 18 0,0-17-2,17-1-14,-17 0 5,-1 18 5,1-17 5,-18-1 1,35 18 2,-35-35-3,0 17 1,18 18-1,-1-17 1,1 17-3,-18-18-13,18 18 32,-18-18-31,17 1 16,1-1-3,0 18 1,-1-18 0,1 18-12,0 0 11,-18-17 1,17 17 32</inkml:trace>
    </iact:actionData>
  </iact:action>
  <iact:action type="add" startTime="316192">
    <iact:property name="dataType"/>
    <iact:actionData xml:id="d45">
      <inkml:trace xmlns:inkml="http://www.w3.org/2003/InkML" xml:id="stk45" contextRef="#ctx0" brushRef="#br0">5080 10107 0,'-18'0'475,"1"0"-470,-1 18 11,18-1 2,0 1-2,-18-18-13,1 35 14,17 18-1,0-18 1,-18-17 0,18 17 0,0-17-3,0 0-6,0-1 7,0 1 11,0 0-22,0-1 11,0 1 1,0-1 0,18-17 0,-1 36 0,1-36 1,0 17-1,17 1-15,-17-18 15,-18 18-10,17-18 6,19 0 4,16 0 1,-34 0 1,0-18-1,17 0-1,-17 18 2,-18-17-4,35-1-12,-17 0 10,-1 1-4,-17-1 5,35 1 5,-17-1-4,-18 0-13,18 1 6,-1-1 18,-17 0-23,0 1 14,0-19 1,0 1 0,0 18-1,0-19 2,0 19-8,0-1 11,-17 0-13,-1 18 2,-17-17 7,17-1 0,1 18 3,-1 0-6,0-18-13,1 18 17,-1 0-5,0 0 4,1 0-1,-1 0-1,0 0-14,1 0 15,-1 0 0,-17 0-14,17 0 16,1 0-4,-1 0 5,0 0-1,1 0 13</inkml:trace>
    </iact:actionData>
  </iact:action>
  <iact:action type="add" startTime="318701">
    <iact:property name="dataType"/>
    <iact:actionData xml:id="d46">
      <inkml:trace xmlns:inkml="http://www.w3.org/2003/InkML" xml:id="stk46" contextRef="#ctx0" brushRef="#br0">5045 10089 0,'0'18'174,"0"0"-146,17-1-13,1-17 4,-18 18-2,18 0-1,-1-18-14,-17 17 15,18 1-1,0 17 1,-1-35 1,-17 18-4,18-1-12,-1-17 3,-17 18 7,0 0 5,18-18-1,-18 17 1,18 1-1,-1 0 1,-17-1 24,18-17-30</inkml:trace>
    </iact:actionData>
  </iact:action>
  <iact:action type="add" startTime="320610">
    <iact:property name="dataType"/>
    <iact:actionData xml:id="d47">
      <inkml:trace xmlns:inkml="http://www.w3.org/2003/InkML" xml:id="stk47" contextRef="#ctx0" brushRef="#br0">5045 10460 0,'0'-18'134,"0"1"-123,17 17-7,-17-18 9,18 0 6,-18 1-7,18-1-10,-1 18-1,-17-18 13,18 18 3,0-17-15,-1-1 15,1 18-1,-1-18 1,-17 1-1,18 17 0,0-18 0,-1 18 1,-17-17 1,0-1-2,18 18 1,0 0 32,-18-18 71,17 18-114,1 0 34</inkml:trace>
    </iact:actionData>
  </iact:action>
  <iact:action type="add" startTime="322893">
    <iact:property name="dataType"/>
    <iact:actionData xml:id="d48">
      <inkml:trace xmlns:inkml="http://www.w3.org/2003/InkML" xml:id="stk48" contextRef="#ctx0" brushRef="#br0">3528 8925 0,'0'18'143,"0"0"-128,0-1 3,-18 1-14,18 17 19,0-17-14,0 17 7,0-17 0,0 17 1,0 0 0,0-17-2,0-1-14,0 1 5,18-18 4,17 18 8,0 17-2,-17-35 1,0 18-3,-1-18-12,19 17 3,-19-17 7,18 0 6,1 0-2,-1 0-13,0 0 11,18-17 3,-18-1-1,1-17 2,-19 35-6,-17-18-11,0 0 16,36-17-14,-19 0 12,-17 0 2,18 17 0,-18-17-2,0 17-13,0 0 4,0 1 3,0-18 8,0-1 0,0 19 1,0-1-5,0-17-12,0 17 13,-18 0-6,1 18 4,-1-17 5,0-18 0,1 35-3,-1 0-13,18-18 5,-35 18 7,0-18 3,-1 18 1,19-17-3,-19 17-12,19 0 8,-1 0-3,0 0 9,1 0 1,-18 0 0,-18 0 0,35 0 3,0 0-2,1 0-3,17 17-1,-18 1 2,0 0 0,18-1 0</inkml:trace>
    </iact:actionData>
  </iact:action>
  <iact:action type="add" startTime="324349">
    <iact:property name="dataType"/>
    <iact:actionData xml:id="d49">
      <inkml:trace xmlns:inkml="http://www.w3.org/2003/InkML" xml:id="stk49" contextRef="#ctx0" brushRef="#br0">3545 8784 0,'0'18'266,"0"-1"-246,0 1-4,18-18-14,-18 18 15,18-1 0,-18 1 16,17-18-17</inkml:trace>
    </iact:actionData>
  </iact:action>
  <iact:action type="add" startTime="325353">
    <iact:property name="dataType"/>
    <iact:actionData xml:id="d50">
      <inkml:trace xmlns:inkml="http://www.w3.org/2003/InkML" xml:id="stk50" contextRef="#ctx0" brushRef="#br0">3598 8890 0,'0'18'163,"0"-1"-150,18-17 8,-18 18-18,18 0 13,-1-1 0,36 18 1,-18-17 0,-17 0-3,35 17-12,-18-35 13,-17 18-13,35 35 15,-18-36-1,-17-17 2,-1 18-5,-17-1-12,18-17 14,0 0 20</inkml:trace>
    </iact:actionData>
  </iact:action>
  <iact:action type="add" startTime="326987">
    <iact:property name="dataType"/>
    <iact:actionData xml:id="d51">
      <inkml:trace xmlns:inkml="http://www.w3.org/2003/InkML" xml:id="stk51" contextRef="#ctx0" brushRef="#br0">3634 9349 0,'0'-18'236,"0"-17"-223,0 17-7,17 0 5,1-35 5,0 1 0,-1-1 2,1 35-3,-18-17-14,17 17 13,1 18 3,-18-18-15,0 1 15,0-1 148,0 1-147,18-1-2,-1 18 1,-17-18 0,18 18 3,-18-17 6,18 17 117,-18-18-132,0 0 53,17 18-46,-17-17-3,0-1 34,18 0-47,0 18 26,-18-17 3,0-1-16,0 1 7,17 17-7</inkml:trace>
    </iact:actionData>
  </iact:action>
  <iact:action type="add" startTime="331212">
    <iact:property name="dataType"/>
    <iact:actionData xml:id="d52">
      <inkml:trace xmlns:inkml="http://www.w3.org/2003/InkML" xml:id="stk52" contextRef="#ctx0" brushRef="#br0">3228 12030 0,'18'0'226,"-1"17"-218,1 1 6,35-18 3,0 18-2,52-1 2,-34 1 0,17-18-1,-52 0-1,16 0-14,1 0 6,-17 0 3,52-88 7,0 35 0,-35-18 0,-35 54-3,17-19-13,-18 19 5,1-1 6,0-35 5,-18-53-1,17-123 1,-17 106-1,0 52 1,0 53 0,-17 1 1,-36-1-2,18 0 1,17 1-1,-17 17 2,-1 0-1,19 0-1,-36 0-2,18 0-10,-1 0 10,-17 0 3,0 0 0,36 0-1,-1 0 1,1 17 0,-19 1 0,36 0-3,-53 17-13,36 0 15,17-17-14,-18 0 14,0 17 2,1-35-5,-1 17-11,0 1 12,18 0 3,-17-18 0,17 17-15,-18-17 13,18 18-14,-17 0 15,-1-1 3,18 1-2,-18 0 0,18-1-4,0 1 4,0 17-15,-17 36 21,17-36-12,0-17 21,0-1-30,0 1 17,-18-18 0,18 17-8,0 1 6</inkml:trace>
    </iact:actionData>
  </iact:action>
  <iact:action type="add" startTime="333744">
    <iact:property name="dataType"/>
    <iact:actionData xml:id="d53">
      <inkml:trace xmlns:inkml="http://www.w3.org/2003/InkML" xml:id="stk53" contextRef="#ctx0" brushRef="#br0">3545 11553 0,'18'0'189,"0"0"-183,-1 18 2,19 0 3,34 17 6,1-17 0,-18-1-2,-18 19-14,0-19 14,-17-17-13,17 18 15,-17-1 0,-1-17-3,-17 18-12,18-18 37,0 0-3,-1 0-13,-17 18-21,18-1 17,0-17 27</inkml:trace>
    </iact:actionData>
  </iact:action>
  <iact:action type="add" startTime="336464">
    <iact:property name="dataType"/>
    <iact:actionData xml:id="d54">
      <inkml:trace xmlns:inkml="http://www.w3.org/2003/InkML" xml:id="stk54" contextRef="#ctx0" brushRef="#br0">1905 10530 0,'18'0'266,"17"18"-262,0 17 3,0-17 9,124 88-1,-18-18 3,0 18-1,-35-71 0,-53 0-4,-35-17-11,17 0 0,0-1 11,1 1-11,17 0 14,-1-1-12,-34 1 10,106 52 9,-107-70-16,19 18-5,-19-18 7,18 18 5,-17-1-3,0-17 6,17 18-2,-17 0 0,-1-1-14,1-17 14,0 0-13,-1 18 14,-17 0 1,18-18 32,-1 17-44,-17 1 10,18-18-1,0 17 3,-1-17 13,-17 18 173</inkml:trace>
    </iact:actionData>
  </iact:action>
  <iact:action type="add" startTime="339426">
    <iact:property name="dataType"/>
    <iact:actionData xml:id="d55">
      <inkml:trace xmlns:inkml="http://www.w3.org/2003/InkML" xml:id="stk55" contextRef="#ctx0" brushRef="#br0">1729 10107 0,'17'0'256,"36"-18"-249,-18-17 15,54-35-20,-36 34 4,17 19 6,36-36 4,-36 17 1,-17 19-4,89-36-12,-90 35 1,72-17 15,-71 17-3,0-17 3,17 35-1,36-70 5,-53 34-8,18 19 4,-18-19-1,-18 19 0,0-1 2,-17 18-1,-1 0-1,1-18 1,-18 1-1,18-1 0,-1 1 2,1-1-1,0 18 1,-1-18-2,-17 1 0,18 17 2,17-18-1,-35 0-4,18 1-9,-1 17 12,1 0 30,-18-18-43,18 18 19,-1 0 2,-17-18-5,18 18 0,0 0 11,-1 0-9,1 0-5,-1 0 0,-17-17-2,18 17 0,0 0 24</inkml:trace>
    </iact:actionData>
  </iact:action>
  <iact:action type="add" startTime="341660">
    <iact:property name="dataType"/>
    <iact:actionData xml:id="d56">
      <inkml:trace xmlns:inkml="http://www.w3.org/2003/InkML" xml:id="stk56" contextRef="#ctx0" brushRef="#br0">4039 9331 0</inkml:trace>
    </iact:actionData>
  </iact:action>
  <iact:action type="add" startTime="342320">
    <iact:property name="dataType"/>
    <iact:actionData xml:id="d57">
      <inkml:trace xmlns:inkml="http://www.w3.org/2003/InkML" xml:id="stk57" contextRef="#ctx0" brushRef="#br0">4022 9313 0,'0'36'279,"17"-19"-269,1 19 6,52 52-13,54 0 14,-1-18-1,-34-17 2,-54-35-4,53 35-13,-70-18 14,35-17-14,-18-18 4,0 35 16,0-17-16,1 17-4,-1-17 3,18 17 13,-35-17-5,52 17-9,-35-17 1,-35-1 9,36 1 3,-36-1 0,17-17 0,1 0 0,0 0 12</inkml:trace>
    </iact:actionData>
  </iact:action>
  <iact:action type="add" startTime="344405">
    <iact:property name="dataType"/>
    <iact:actionData xml:id="d58">
      <inkml:trace xmlns:inkml="http://www.w3.org/2003/InkML" xml:id="stk58" contextRef="#ctx0" brushRef="#br0">4233 11324 0,'18'0'310,"0"-35"-305,17 17 7,35-52 2,1-1-1,17 36 4,36-36-2,-1 36 3,-52 0-2,-36 17-2,0-17-13,-17 35 6,0-18 5,-1 1 5,1 17 0,-1-18-3,1 0-13,0 1 6,-1-1 18,1 0-5,0 18 26,-18-17-30,0-1 5,17 18 63,1-18-34,-18 1-2,0-1-17</inkml:trace>
    </iact:actionData>
  </iact:action>
  <iact:action type="add" startTime="347762">
    <iact:property name="dataType"/>
    <iact:actionData xml:id="d59">
      <inkml:trace xmlns:inkml="http://www.w3.org/2003/InkML" xml:id="stk59" contextRef="#ctx0" brushRef="#br0">2258 9507 0,'0'-17'234,"0"-1"-203,17 18-26,1-18 18,35 18-20,70-35 13,1 0 1,88-53 0,-89 70-3,89-35-12,-177 35 3,18 18 7,-18-17 5,18 17-1,-53-18 1,18 18 0,-1 0 6</inkml:trace>
    </iact:actionData>
  </iact:action>
  <iact:action type="add" startTime="349258">
    <iact:property name="dataType"/>
    <iact:actionData xml:id="d60">
      <inkml:trace xmlns:inkml="http://www.w3.org/2003/InkML" xml:id="stk60" contextRef="#ctx0" brushRef="#br0">2152 11201 0,'0'0'1,"0"-18"41,0 0-30,0 1-1,-18-1 3,18 0-11,0 1 27,0-1-18</inkml:trace>
    </iact:actionData>
  </iact:action>
  <iact:action type="add" startTime="349827">
    <iact:property name="dataType"/>
    <iact:actionData xml:id="d61">
      <inkml:trace xmlns:inkml="http://www.w3.org/2003/InkML" xml:id="stk61" contextRef="#ctx0" brushRef="#br0">2134 11077 0,'18'18'280,"0"-18"-275,-1 17 7,36 1 4,0 17 1,0-17-3,0 0-12,-35-1-1,34 19 5,-16-19 4,52 36 6,-53-18-13,0-35 11,18 53 4,-17-35-5,17 0-12,-36-1 1,18 1 3,1-18 6,17 18 5,17 17 2,-34-18-2,-19-17-1,54 18-14,-54-18 13,1 0-7,0 0 6,-1 0 20,1 0-4</inkml:trace>
    </iact:actionData>
  </iact:action>
  <iact:action type="add" startTime="364899">
    <iact:property name="dataType"/>
    <iact:actionData xml:id="d62">
      <inkml:trace xmlns:inkml="http://www.w3.org/2003/InkML" xml:id="stk62" contextRef="#ctx0" brushRef="#br0">1993 10372 0,'18'0'459,"-1"0"-451,1 0 6,17 0-12,-17 0 14,35 0 1,70 0-1,54 0 1,-107 0-2,89 35-14,-35-35 5,-54 35 5,71 0 6,-35-17 0,-71 0-3,18-1-13,-17 1 1,16-18 4,1 0 4,71 35 7,-1-35-1,-34 18 1,-37-18-2,1 0-13,0 18 3,-35-18 6,35 0 5,17 0 2,-34 0-5,-19 0-11,19 0-1,-19 0 14,18 0-13,36 0 14,-36 0-13,-17 0 12,53 0 6,-36 0-9,35 0 4,-34 0 0,-19 0 0,19 0 0,-19 0 8,1 0 2,-1 0-24,1 0 16,0 0-2,-1-18-1,19 0 3,-19 18 12,1 0-27,-18-17 19,18 17-7,-18-18-2,17 18 4,1 0-4,-18-18-5,17 18 4,1-17 4,0 17 2,-1-18-2,1 18 15,0 0 2,-18-18-30,17 18 14,-17-17-13,18 17 55,0 0-49,-18-18 12</inkml:trace>
    </iact:actionData>
  </iact:action>
  <iact:action type="add" startTime="375287">
    <iact:property name="dataType"/>
    <iact:actionData xml:id="d63">
      <inkml:trace xmlns:inkml="http://www.w3.org/2003/InkML" xml:id="stk63" contextRef="#ctx0" brushRef="#br0">3210 9031 0,'18'0'331,"0"18"-316,-1-1 7,-17 1-7,18-18 0,-1 18-6,1-1 11,17-17-6,-35 18 7,18 0-9,0-18 18,-18 17-27,0 1 198,0-1-172,0 1-7,0 0 0,0-1 0,-18-17-20,0 36 15,-17-19 0,35 1-1,0 0 3,-18-18-5,1 17 23,17 1 44</inkml:trace>
    </iact:actionData>
  </iact:action>
  <iact:action type="add" startTime="407705">
    <iact:property name="dataType"/>
    <iact:actionData xml:id="d64">
      <inkml:trace xmlns:inkml="http://www.w3.org/2003/InkML" xml:id="stk64" contextRef="#ctx0" brushRef="#br0">17480 7885 0,'0'17'383,"18"-17"-366,-18 18 4,17-18 4,-17 17-12,0 1 1,18 0 9,0-18-21,-1 35 15,-17-17 14,18-18 356,0 0-374,-1 0 2,19-18 3,-36 0-15,35 1 13,-35-1-2,17 18-12,1-18-1,0 18 13,-18-17-11,53-1 13,-36-17 10,19 17-21,-19 1 0,18-1 9,-35 0 3,36 1 0,-36-1 0,0 0-1,0 1 0,0-1 0,0 1 34</inkml:trace>
    </iact:actionData>
  </iact:action>
  <iact:action type="add" startTime="446858">
    <iact:property name="dataType"/>
    <iact:actionData xml:id="d65">
      <inkml:trace xmlns:inkml="http://www.w3.org/2003/InkML" xml:id="stk65" contextRef="#ctx0" brushRef="#br0">19897 7020 0,'0'18'554,"0"0"-539,0-1-7,17-17 0,-17 18-1,18-1 0,-18 1 16,0 0-8,18-18-8,-18 17 1,17-17 22,1 0 181,-1 0-204,19 0 8,-19-17-7,19-1 0,-36-17-2,17 17 2,1 1 0,0-1 0,-1 0 7,1 18-7,0-17 6,-18-1 1,17 18-7,1 0 14,-18-18-7,17 18 346</inkml:trace>
    </iact:actionData>
  </iact:action>
  <iact:action type="add" startTime="452378">
    <iact:property name="dataType"/>
    <iact:actionData xml:id="d66">
      <inkml:trace xmlns:inkml="http://www.w3.org/2003/InkML" xml:id="stk66" contextRef="#ctx0" brushRef="#br0">21008 9472 0,'0'18'563,"18"-1"-540,-1 1-8,-17 0-8,18-1 8,-18 1-8,17-18 1,1 18 7,-18-1 5,0 1 20,18-18 35,-1 0-52,1 0 6,0-18-21,-1 1 0,1-1 7,0 0-8,-1-17 1,18 35-1,1-35 1,-19-1 0,1 19-1,17-1 3,1-17-5,-19 17 3,1 1-2,0 17 8,-1-18-13,-17 0 7,18 18 105</inkml:trace>
    </iact:actionData>
  </iact:action>
  <iact:action type="add" startTime="470165">
    <iact:property name="dataType"/>
    <iact:actionData xml:id="d67">
      <inkml:trace xmlns:inkml="http://www.w3.org/2003/InkML" xml:id="stk67" contextRef="#ctx0" brushRef="#br0">17533 10530 0,'35'0'454,"-17"0"-439,0 0-12,17 0 13,0 0 1,-17 0-1,-1 0 0,1 0 1,0 0 30,-18 18-40,0 0 38,0-1-30,0 1-8,0 0 15,0-1-14,-18 1 9,-17 17-1,0-35-1,17 18 3,0-1-1,1 1-1,-1-18 5,0 0-8,36 0 196,0 0-195,-1 0-9,1 0 17,0 0-5,-1 0-3,1 0 0,-1 0 30,1 0 18,0 0-41,-1 0 3,-17 18-10,0-1 87,0 1-18,0 0-64,0-1 56,0 1-59,-17-18 10,17 18-23,-18-18 12,-17 0 2,17 17 5,1-17-10,-1 0 6,0 0-4,1 0-11,-1 0 26,0 0-24,1 0 23,-1 0-26,0 0 15,-17 0 2,17 0-1,1 0 4,-1 0 8</inkml:trace>
    </iact:actionData>
  </iact:action>
  <iact:action type="add" startTime="476294">
    <iact:property name="dataType"/>
    <iact:actionData xml:id="d68">
      <inkml:trace xmlns:inkml="http://www.w3.org/2003/InkML" xml:id="stk68" contextRef="#ctx0" brushRef="#br0">8872 10548 0,'18'0'404,"17"0"-396,-17 0 7,0 0-3,-1 0 6,1 0-2,-1 0 0,1 0 42,-18 18-50,18-18 11,-1 17-7,-17 1-5,0 0 8,0-1 11,0 1-7,0 0-4,0-1-8,0 1 8,0-1 1,0 1-2,0 0 3,0-1-15,0 1 14,0 0 13,0-1-18,-17-17 11,-1 0-14,18 18 5,0 0 4,-18-18-2,1 0-11,17 17 11,-35-17 1,17 0 1,0 0 0,1 0 0,-1 0 161,0 0-135,36 0 148,0 0-156,-1 0-33,19 0 14,-19 0 1,1 0 1,-1 0 12,1 0-8,0 0-7,-1 0 15,1 0-28,0 0 15,-1 0-1,19 0 0,-19 0 9,1 0-15,-1 0 17,1 0-12,0 0 48</inkml:trace>
    </iact:actionData>
  </iact:action>
  <iact:action type="add" startTime="482924">
    <iact:property name="dataType"/>
    <iact:actionData xml:id="d69">
      <inkml:trace xmlns:inkml="http://www.w3.org/2003/InkML" xml:id="stk69" contextRef="#ctx0" brushRef="#br0">12982 10636 0,'18'0'376,"-1"0"-329,1 18-44,0-18 9,-18 18 5,17-1-1,1 1 0,-18-1-1,0 1-14,18 0 14,-18-1-13,0 1 14,0 0 1,0-1 0,0 1 0,0 0-1,0-1 1,0 1 2,-18-1-3,0-17 0,-17 0 1,35 18 0,-18-18-3,1 0-12,-1 0 12,1 0 222,-1 0-205,0 0 3,1 0-32,-1 0 33,36 0 130,-1 0-157,1 0 0,17 0 9,-17 0-1,-1 0 1,1 0 0,0 0 7,-1 0 20,1 0-23,0 0-5,-1 0 43,1 0 19,0 0-10,-1 0-47,1 0-14,0 0 38</inkml:trace>
    </iact:actionData>
  </iact:action>
  <iact:action type="add" startTime="485665">
    <iact:property name="dataType"/>
    <iact:actionData xml:id="d70">
      <inkml:trace xmlns:inkml="http://www.w3.org/2003/InkML" xml:id="stk70" contextRef="#ctx0" brushRef="#br0">13406 10707 0</inkml:trace>
    </iact:actionData>
  </iact:action>
  <iact:action type="add" startTime="486922">
    <iact:property name="dataType"/>
    <iact:actionData xml:id="d71">
      <inkml:trace xmlns:inkml="http://www.w3.org/2003/InkML" xml:id="stk71" contextRef="#ctx0" brushRef="#br0">13723 10707 0,'0'17'125,"-18"-17"-115,1 0 0,-1 18 6,18 0-1,-18-1 7,1-17 2,17 36-8,-18-36 0,18 17 15,0 1 42,0 0-30,18-18 16,-1 0-43,1 0-1,0 0 0,-1 0 14,1 0-27,0 0 13,-1 0 18,1 0-8,-18 17-3,18-17-14,-18 18 7,17-18-2,-17 17 19,0 1-16,0 0 20,0-1-18,0 1 3,-17-18 31,17 18-37,-18-18-4,-17 0 7,17 0-3,0 0-12,1 0 12,-1 0 16,0 0 19,1 0 77,-1 0-112</inkml:trace>
    </iact:actionData>
  </iact:action>
  <iact:action type="add" startTime="489862">
    <iact:property name="dataType"/>
    <iact:actionData xml:id="d72">
      <inkml:trace xmlns:inkml="http://www.w3.org/2003/InkML" xml:id="stk72" contextRef="#ctx0" brushRef="#br0">13705 10654 0,'18'0'299,"0"0"-283,-1 0-3,1 0-11,17 0 15,-17 0-1,17 0 1,0 0 0,54 0 1,-54 0-3,0 0 2,0 18-1,-17-18-13,17 0 15,-17 0 23</inkml:trace>
    </iact:actionData>
  </iact:action>
  <iact:action type="add" startTime="544730">
    <iact:property name="dataType"/>
    <iact:actionData xml:id="d73">
      <inkml:trace xmlns:inkml="http://www.w3.org/2003/InkML" xml:id="stk73" contextRef="#ctx0" brushRef="#br0">5468 12629 0,'0'18'370,"0"0"-357,18-1 0,-1 1-9,-17 17 11,18 1 1,0-19 2,-1 1-1,-17-1 30,18-17 44,0-35-69,-18 18-8,17-1-5,18-17 7,-17-18 0,53-88 1,-36 52-2,0-16-14,-17 87 5,-1-17 4,1-1 7,-18 19-1,18-1 1,-1 0 15,-17 1 2</inkml:trace>
    </iact:actionData>
  </iact:action>
  <iact:action type="add" startTime="547254">
    <iact:property name="dataType"/>
    <iact:actionData xml:id="d74">
      <inkml:trace xmlns:inkml="http://www.w3.org/2003/InkML" xml:id="stk74" contextRef="#ctx0" brushRef="#br0">7302 11130 0,'18'18'338,"-18"-1"-324,18-17 5,-18 18-16,0 0 30,17-18-17,1 0 64,-18 17-61,18-17-9,-18 18-1,17-18 7,1 0 14,0 0 188,-1 0-213,1 0 11,17-35-2,-17-1 1,17-34-14,0 52 6,-17 1 3,0-19 7,17 1 0,0 17-2,-17 1-14,-1 17 0,-17-18 13,18 0-12,0 1 15,-1-1-1,1 1 9,0 17-3,-18-18 16</inkml:trace>
    </iact:actionData>
  </iact:action>
  <iact:action type="add" startTime="551600">
    <iact:property name="dataType"/>
    <iact:actionData xml:id="d75">
      <inkml:trace xmlns:inkml="http://www.w3.org/2003/InkML" xml:id="stk75" contextRef="#ctx0" brushRef="#br0">12241 11042 0,'18'0'483,"0"18"-462,-1-18-3,-17 17-2,18-17-13,-18 18 15,18-18 278,-1 0-266,1-18 0,-1 1-22,1-19 11,-18 19-5,18-1 4,-1-17-2,-17 17-1,36-17-13,-19 17 13,-17 1-8,0-1 4</inkml:trace>
    </iact:actionData>
  </iact:action>
  <iact:action type="add" startTime="555303">
    <iact:property name="dataType"/>
    <iact:actionData xml:id="d76">
      <inkml:trace xmlns:inkml="http://www.w3.org/2003/InkML" xml:id="stk76" contextRef="#ctx0" brushRef="#br0">16739 10813 0,'0'17'295,"18"1"-282,0-18 2,-1 18-3,1-1-10,-1 1 1,1-1 11,17 1 3,-35 0-1,18-1 1,0-17 0,-1 18 0,-17 0 10,0-1-7,18-17-17,-18 18 11,18 0-13,-18-1 53,17-17 14,-17 18-63,18-18 34,-18 17-37,18-17 17</inkml:trace>
    </iact:actionData>
  </iact:action>
  <iact:action type="add" startTime="557390">
    <iact:property name="dataType"/>
    <iact:actionData xml:id="d77">
      <inkml:trace xmlns:inkml="http://www.w3.org/2003/InkML" xml:id="stk77" contextRef="#ctx0" brushRef="#br0">17057 10813 0,'0'17'296,"-18"1"-270,18 0-11,-17-18-4,-1 0 7,0 17-1,18 1-4,-17-1-12,-1-17 6,18 18 5,-35 0 4,17 17 0,0-35-13,1 18 12,17-1-1,-18 1-13,0 0 5,1-1 6,-1-17 7,18 18-5,-17-18 0,17 17-6,0 1 3,-18-18 6,0 0-1,18 18 8,-17-18 17,-1 0 9,18 17-43,-18-17 8</inkml:trace>
    </iact:actionData>
  </iact:action>
  <iact:action type="add" startTime="577984">
    <iact:property name="dataType"/>
    <iact:actionData xml:id="d78">
      <inkml:trace xmlns:inkml="http://www.w3.org/2003/InkML" xml:id="stk78" contextRef="#ctx0" brushRef="#br0">14446 11077 0,'0'18'368,"0"-1"-352,18-17-1,0 18 6,-18 0-13,0-1 24,17 1-16,1 0 1,-18-1-1,17-17 1,-17 18 0,18-18 0,0 0 218,-1 0-197,1 0-30,0 0 7,-1-18-7,1 18 5,-18-17 4,18-1-2,-1 0-14,1 1 14,-18-1-13,35-17 14,18 0 1,-18-18 1,-35 35-5,36 18-11,-36-18 5,0 1 23,17 17-16</inkml:trace>
    </iact:actionData>
  </iact:action>
  <iact:action type="add" startTime="584494">
    <iact:property name="dataType"/>
    <iact:actionData xml:id="d79">
      <inkml:trace xmlns:inkml="http://www.w3.org/2003/InkML" xml:id="stk79" contextRef="#ctx0" brushRef="#br0">9331 15399 0,'0'17'356,"0"1"-351,0 0 1,0 17 7,0 0 4,0-17-3,0-1-11,18 19 13,-18-19 0,0 1 1,17-18 0,-17 18 12,18-18 39,0 0-60,-1 0 3,89-159 6,88-106 1,-53 71-6,-17 53-9,-71 71-2,-1-1 4,-16 36 6,-1-18 5,0 18 1,-17 17 0,-18 0 0</inkml:trace>
    </iact:actionData>
  </iact:action>
  <iact:action type="add" startTime="595606">
    <iact:property name="dataType"/>
    <iact:actionData xml:id="d80">
      <inkml:trace xmlns:inkml="http://www.w3.org/2003/InkML" xml:id="stk80" contextRef="#ctx0" brushRef="#br0">15663 14746 0,'0'18'489,"0"-1"-466,0 1-6,0 0-1,18-1 71,-18 1-73,18-18 9,-18 18-8,17-1 11,-17 1 0,18-18 394,0 0-390,-1 0 0,1 0-15,-18-18-3,17 1-9,1-1 13,0-17 0,17-1 1,-17 19 0,17-19 0,-17 19-1,17-1 2,-35 1-4,35-19 3,-35 1 1,18 35-4,-1-18-12,1 1-1,-18-1 12,0 0 4,18 1-4,-1 17 602</inkml:trace>
    </iact:actionData>
  </iact:action>
  <iact:action type="add" startTime="639743">
    <iact:property name="dataType"/>
    <iact:actionData xml:id="d81">
      <inkml:trace xmlns:inkml="http://www.w3.org/2003/InkML" xml:id="stk81" contextRef="#ctx0" brushRef="#br0">18150 14693 0,'18'0'330,"0"0"-322,-1 18 4,-17-1 7,18 1-5,0 0-13,-1-1 6,-17 1 4,18 0 5,0-18 1,-18 17 14,17 1-9,1-18 22,-1 0 62,1 0-86,0-35-16,-18 17 17,70-123-19,-34 17 16,16 19-4,-16 69 3,-19 1 0,1 17-1,0 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4:47:24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210">
    <iact:property name="dataType"/>
    <iact:actionData xml:id="d0">
      <inkml:trace xmlns:inkml="http://www.w3.org/2003/InkML" xml:id="stk0" contextRef="#ctx0" brushRef="#br0">11359 10689 0,'71'0'420,"0"0"-408,17 0 5,35 0-16,18 0 16,124 0-16,-195 0 13,1 0-13,35 0 16,35 18-1,88-18 1,-105 0 0,34 0-2,19 0 2,-18 0 0,88 0 0,-71 0 0,0 0 0,-52 17-1,-107-17 466,19 0-465,-1 0-16,88 0 16,54 0 1,-54 0-4,1 0-12,-36 0-1,0 0 5,71 18 3,247 0 8,-18-18 1,-159 35-16,36-17 11,246-1 8,-158-17-10,-18 36 6,-106-19 0,-17-17-1,-106 18 0,53-1-15,-106-17 5,-1 18 4,72 0 6,-36-18 1,18 0 1,-71 0-1,0 0 4,-17 0 7,0 0-4</inkml:trace>
    </iact:actionData>
  </iact:action>
  <iact:action type="add" startTime="51016">
    <iact:property name="dataType"/>
    <iact:actionData xml:id="d1">
      <inkml:trace xmlns:inkml="http://www.w3.org/2003/InkML" xml:id="stk1" contextRef="#ctx0" brushRef="#br0">16686 11747 0,'0'18'360,"0"0"-343,18-18-3,17 17 4,-35 19-2,18-36 1,0 0 1,-1 0 84,1 0-74,-1 0-12,1 0 1,0 0-16,17 0 15,-17-36 0,35 1 1,70-71 1,-35 0-1,-35 36 0,0 35 0,-35-1 3,-1 36-8,-17-17 5,18 17 0</inkml:trace>
    </iact:actionData>
  </iact:action>
  <iact:action type="add" startTime="54095">
    <iact:property name="dataType"/>
    <iact:actionData xml:id="d2">
      <inkml:trace xmlns:inkml="http://www.w3.org/2003/InkML" xml:id="stk2" contextRef="#ctx0" brushRef="#br0">12136 11730 0,'17'17'428,"1"1"-413,-1 0-8,-17-1 20,36 1-25,-19 0 12,36-1 3,-53 1 1,18-18-2,0 0 11,-1 0 55,1 0-37,-1-18-37,-17 1 18,18-36-24,17 17 9,-35 1 5,53-53 1,18-35 0,-18 70 0,-36 17-2,1 1-14,0 17 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4:49:16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158">
    <iact:property name="dataType"/>
    <iact:actionData xml:id="d0">
      <inkml:trace xmlns:inkml="http://www.w3.org/2003/InkML" xml:id="stk0" contextRef="#ctx0" brushRef="#br0">24853 8890 0,'0'-18'242,"0"-17"-237,0-18 16,18-35-16,35 17 8,-18-34-12,0 87 4,1-17 8,16-36 3,1 18 2,-17 36-5,-19-1 4,36-35-14,-35 18 12,0-1 4,-1 19-7,-17-18-10,18 35-1,-1-18 13,-17 0-10,0 1 12,18-1 2,-18 0-3,18 18 2</inkml:trace>
    </iact:actionData>
  </iact:action>
  <iact:action type="add" startTime="32005">
    <iact:property name="dataType"/>
    <iact:actionData xml:id="d1">
      <inkml:trace xmlns:inkml="http://www.w3.org/2003/InkML" xml:id="stk1" contextRef="#ctx0" brushRef="#br0">21996 6809 0,'0'17'371,"17"-17"-367,-17 18 12,18 0 1,-18-1-4,18 1-11,-18-1 3,17-17 7,-17 18 6,0 0-6,0-1-10,18-17 14,-18 18-12,18-18 125,-1 0-110,1-18-2,17-35-1,36 1 1,-18 16-3,-1-17-12,1 0-1,-17 0 5,-1 1 6,35-1 3,-17-18 4,-35 71-8,17-18-9,-35 1 14,0-1-13,18 18 10,0 0-11,-18-17 20,17 17-13,-17-18 7</inkml:trace>
    </iact:actionData>
  </iact:action>
  <iact:action type="add" startTime="35933">
    <iact:property name="dataType"/>
    <iact:actionData xml:id="d2">
      <inkml:trace xmlns:inkml="http://www.w3.org/2003/InkML" xml:id="stk2" contextRef="#ctx0" brushRef="#br0">10178 3863 0,'0'18'329,"0"-1"-307,17 1 0,-17-1-18,18-17 13,-18 36-1,0-19 13,18-17-25,-18 18 12,17-18 64,1 0-73,-1 0 20,1-18-23,17 1 12,-35-1-1,71-35-14,-36 18 12,18 0-9,18-18 13,-36 0 0,-17 35-5,-1 1-10,1 17 0,0-18 3,-1 0 7</inkml:trace>
    </iact:actionData>
  </iact:action>
  <iact:action type="add" startTime="38778">
    <iact:property name="dataType"/>
    <iact:actionData xml:id="d3">
      <inkml:trace xmlns:inkml="http://www.w3.org/2003/InkML" xml:id="stk3" contextRef="#ctx0" brushRef="#br0">9984 8696 0,'0'18'308,"0"-1"-294,17-17 6,-17 18-17,18 17 15,0-17 12,-1-18-28,-17 17 15,18-17-3,-18 18-12,17-18-1,-17 18 15,36-18 1,-36 17 2,0 1-3,17-18 0,1 0 14,0 0 21,-1 0-19,1 0-26,-18-18 6,18 1-8,34-71 12,1 35 0,-35 0 1,17 35-4,-35 0-12,18 1 4,0 17 9,-1-18 0,18-17-13,-17 35 4,-18-18 11,18 1-5,-18-1-7,17 0 11,-17 1 0,18-1-14,0 0 13,-1 18-10,-17-17 13,18-1-1,0 18 6,-18-18-7</inkml:trace>
    </iact:actionData>
  </iact:action>
  <iact:action type="add" startTime="57375">
    <iact:property name="dataType"/>
    <iact:actionData xml:id="d4">
      <inkml:trace xmlns:inkml="http://www.w3.org/2003/InkML" xml:id="stk4" contextRef="#ctx0" brushRef="#br0">8096 11483 0,'0'18'427,"18"-18"-420,0 17 1,-18 1 7,17-1-3,1-17-5,-18 18 7,0 0-1,17-18-11,1 0 10,-18 17 7,18-17-3,-18 18-8,17-18 66,1 0-62,0 0 1,-1 0-2,1 0 6,35-18 1,-36 18-5,1-17-11,0-19-1,-1 19 5,19-1 5,52-70 6,35 0 0,-70 53-4,-35-1-11,35 19-1,-18-1 5,-17 0 5,17 1 6,-17-1-1,-1 18 2,1 0-2,0 0 12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4:50:27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485">
    <iact:property name="dataType"/>
    <iact:actionData xml:id="d0">
      <inkml:trace xmlns:inkml="http://www.w3.org/2003/InkML" xml:id="stk0" contextRef="#ctx0" brushRef="#br0">6932 15169 0,'18'0'382,"-1"0"-366,36 0 1,0 0-16,-18 0 3,18 0 12,-35 0-4,35 0-11,0 0 2,70 18 13,1 0 1,-36-1 0,-53-17-5,18 18-11,18-18 15,-18 18-11,0-18 7,17 17-11,-35-17 5,1 18 7,34 0 4,-52-1-16,0-17 11,17 18-8,35-1 18,-34-17-15,-19 0-6,19 0 14,-1 0-12,18 0 13,0 0 1,-18 0-3,0 18-13,-17-18 5,17 0 5,18 0 6,53 0 0,-71 0-2,36 0-14,-18 0 0,-18 0 14,18 0-12,35-18 14,-17 18-1,-36 0-2,0 0-13,0 0 3,1 0 11,-1 0 2,0 0 0,-17 0-4,17 0-12,-17 0 8,-1 0 413,19 0-409,-19 0-6,19 0 11,17 0-5,35 0-12,-35 0 14,0 0-12,35 0 15,-71 0-6,36 0-11,-17 0 3,-19 0 11,36 0-2,35 0-12,-35 0 5,-17 0 8,52 0 3,-35 0-5,-18 0-10,35 0 1,36 0 13,-17 0-1,-19 0 2,1 0 1,-54 0-18,19 0 18,-1 0-8,0 0-5,-17 0-4,17 0 1,-17 18 12,70-18 3,-71 0-4,19 0-12,-1 0 3,18 0 10,-18 0 4,-17 0-3,17 0 1,-17 0-2,17 0-13,-17 0 1,35 0 14,-18 0 2,0 0-2,0 0 0,-17 0 4,0 0-5,-1 0 3,1 0-1,0 0-2,-1 0 16,1 0-15,0 0 58</inkml:trace>
    </iact:actionData>
  </iact:action>
  <iact:action type="add" startTime="26240">
    <iact:property name="dataType"/>
    <iact:actionData xml:id="d1">
      <inkml:trace xmlns:inkml="http://www.w3.org/2003/InkML" xml:id="stk1" contextRef="#ctx0" brushRef="#br0">10724 11007 0,'0'17'265,"18"-17"-260,-18 18 2,18 17 9,-1-17-2,1 35-13,0-53 5,-1 17 7,1 1 1,0 0-10,-18-1 10,17-17 0,-17 18-11,18-18 14,-18 18 1,17-18-2,-17 17 1,18-17 52,0 0-49,-1-17-9,1-36 4,17 0 2,1 17-3,34-34-12,-52 35 1,17-18 12,0 17-2,36-16-11,-53 16 14,-1 1-13,54 0 12,-71 17-1,17 0-12,1 18-1,0 0 12,-18-17-9,17 17 12,-17-18 0,18 18 2</inkml:trace>
    </iact:actionData>
  </iact:action>
  <iact:action type="add" startTime="29446">
    <iact:property name="dataType"/>
    <iact:actionData xml:id="d2">
      <inkml:trace xmlns:inkml="http://www.w3.org/2003/InkML" xml:id="stk2" contextRef="#ctx0" brushRef="#br0">12065 14164 0,'0'18'404,"0"-1"-371,18 1-17,-18 0 2,17-1-4,1 1 3,0-1 0,-1 1 0,1 17-1,-1-17 1,-17 0 4,18-18-4,-18 17-1,18-17 48,-1 0-43,1 0 2,0-17-6,-1-1-14,1-17 11,123-124-13,-106 124 14,18-18-12,18-35 14,-1 35-1,-52 35-2,17 0-13,-17 1 0,-18-1 13,18 18 20,-1-17-14</inkml:trace>
    </iact:actionData>
  </iact:action>
  <iact:action type="add" startTime="45651">
    <iact:property name="dataType"/>
    <iact:actionData xml:id="d3">
      <inkml:trace xmlns:inkml="http://www.w3.org/2003/InkML" xml:id="stk3" contextRef="#ctx0" brushRef="#br0">14146 7091 0,'0'17'352,"0"1"-337,0 0-4,18 35 7,35 35-2,-18-53-3,0 18-11,-17-18 0,0 1 3,17-1 7,36 0 3,-54 0 3,1-35-5,-18 36-10,35-19-2,-17-17 5,-1 36 3,1-1 9,35 18-2,-18 17 1,1-17-2,-19-17-14,-17-19 13,18 1-10,17-1 13,-35 1-2,0 0-2,18-18-11,-1 17 6,-17 1 8,18-18-8,0 18-6,-1-1 3,-17 1 7,36 17 5,-19 18 1,1-35-6,-1 17-10,1 0-1,0 1 4,-1-19 8,1 36 3,0-18 0,-1-35-2,-17 18-12,18 0 5,0-1 8,-1-17 5,-17 18-11,18 0 8,0-1-4,-1-17-7,1 18 9,-1 0-2,-17-1-9,18-17 25,-18 18-25,18-18 12</inkml:trace>
    </iact:actionData>
  </iact:action>
  <iact:action type="add" startTime="49140">
    <iact:property name="dataType"/>
    <iact:actionData xml:id="d4">
      <inkml:trace xmlns:inkml="http://www.w3.org/2003/InkML" xml:id="stk4" contextRef="#ctx0" brushRef="#br0">13970 7849 0,'0'18'352,"0"0"-341,18-1 9,-1-17-12,-17 18 4,18-1 6,0 19-5,-1-19-12,1 1 4,17 70 10,36-17 2,-18-1-1,-36-52-3,18 17-11,-17 1 0,17-19 3,-17 18 7,17 1 2,1 17 3,-1 17 1,-17-35-5,-1 18-10,1-17-2,-1-1 4,1-17 11,-18 17-2,18 0-12,-18-17 6,0-1-3,17-17 12,-17 18-5,18 0-8,-18-1 11,0 1 31</inkml:trace>
    </iact:actionData>
  </iact:action>
  <iact:action type="add" startTime="60107">
    <iact:property name="dataType"/>
    <iact:actionData xml:id="d5">
      <inkml:trace xmlns:inkml="http://www.w3.org/2003/InkML" xml:id="stk5" contextRef="#ctx0" brushRef="#br0">15293 6421 0,'18'0'383,"-1"0"-376,1 0 2,17 0 7,0 0-3,18 0-11,-35 0 12,0 0-11,34 0 15,1 0-5,-17 0-11,-1 0-1,0 0 13,1 0-10,52 0 10,-35 0 3,17 0 1,-35 0-5,-17 0-11,17 0-1,1 0 13,-1 0-7,-17 0 5,-1 0 5,1 0-4,-1 0 12,1 0-10,-36 0 345,1-36-345,-18 19 2,17-1-15,0 18 17,18-18-3,-17 1 1,-1-1 13,18 0-18,-18 18-4,18-17 22,-17 17-26,34 17 195,1 1-193,0-18 9,-1 0-2,-17 18 4,18-1 0,0-17-16,-1 0 11,-17 18-7,0 0 11,18-1 0,-1-17 1,1 0 29,0 0 282,-18 18-260,0 0-54,0-1 10,0 1-18,0-1 5,0 1 20,-18 0-29,18-1 16,0 1-4,-18 0-13,1-1 13,17 1-6,-18 0 28,1-18 9,17 17-31</inkml:trace>
    </iact:actionData>
  </iact:action>
  <iact:action type="add" startTime="65511">
    <iact:property name="dataType"/>
    <iact:actionData xml:id="d6">
      <inkml:trace xmlns:inkml="http://www.w3.org/2003/InkML" xml:id="stk6" contextRef="#ctx0" brushRef="#br0">13423 7497 0</inkml:trace>
    </iact:actionData>
  </iact:action>
  <iact:action type="add" startTime="66772">
    <iact:property name="dataType"/>
    <iact:actionData xml:id="d7">
      <inkml:trace xmlns:inkml="http://www.w3.org/2003/InkML" xml:id="stk7" contextRef="#ctx0" brushRef="#br0">13423 7497 0,'18'17'203,"-18"1"-187,0-1-9,0 1 0,17 0 6,1 35 4,0-18-4,-1 0-11,-17-17-1,18-1 14,17 19-11,1 17 12,16 0 0,-34-36-2,0 1-12,-1 17-1,1-17 13,0 17-10,-1 0 12,19 36 0,-19-36 0,-17-17-2,18-1-12,-18 1 0,0 0 14,18-1-13,-1 19 9,1-19-7,-18 19 8,17-1 5,1 0-6,17 18-9,-35-18 11,18 1-12,0 16 16,-18-16 0,17-19-2,-17 1-3,0 0 36,18-54 336,-18 19-370,0-1 1,0 0-14,0 1 15,0-1 0,0 1-1,18-1 29,-18 0-25,0 1 35,0-1 12,0 0-22,0 1-15,0-1-15,0 0 38,17 18 58,-17 18-76,0 0-30,0-1 2,0 1 20,0 0-23,0-1 13,0 19-4,0-19-12,0 18 4,0-17 18,0 0-8,-17-18 157,-1 0 14,0 0-133,1 0-22,-1 0-16,0 0 7,1 0 1,-1 0-16,18-18 9,-35 18-4,17 0-9,1-18 4,-1 18 4,0 0 19,1 0-10,-1-17 25,0 17-17,1 0 10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4:52:3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596">
    <iact:property name="dataType"/>
    <iact:actionData xml:id="d0">
      <inkml:trace xmlns:inkml="http://www.w3.org/2003/InkML" xml:id="stk0" contextRef="#ctx0" brushRef="#br0">15875 8202 0,'18'0'606,"-1"0"-597,1 0-2,17 0 9,-17 0-8,17 0-1,0 0 0,1 0 1,-1 0-1,0 0 1,-17 18 0,17-18-1,-17 0 0,-1 0 1,1 0-1,0 0 0,17 0 1,0 0 0,-17 0-1,17 0 0,-17 0 0,17 0 1,0 0 0,1 0 0,-1 0 0,-17 0-1,17 0 0,-18 0 1,36 0-1,0 0 1,-35 0-1,17 0 0,18 0 1,-35 0 0,17 0 0,-17 0-1,17 0 0,-17 0 0,-1 0 1,1 0 0,0 0-1,-1 0 0,18 0 1,-17 0 0,17 0-1,-17 0 1,0 0-1,17 0 1,-17 0-1,17 0 0,-18 0 1,1 0 0,17 0 0,1 0 6,-19 0-6,19 0 3,-19 0-7,1 17 3,17-17 4,-17 0 0,17 0-3,-17 0-1,-1 0 23,1 0-8,0 0 55,-1 0-41,1 0 550,0 0-569,-1 0-4,1 0 12,-1 0-13,-17 18 13,36-18-9,-1 0 0,18 0 2,-18 0-6,-17 0-11,-1 0 3,19 0 13,-19 0-2,1 0 0,0 0 8,-1 0-8,19 18-1,-19-18 1,18 17 2,-17-17-1,17 0 1,-17 0 4,0 0 22,-1 0-40,1 0 23,0 0-21,-1 0 9,1 0-7,0 0 9,-1 0 0,1 0 0,17 0 0,-17 0 2,17 0 0,0 0-5,-17 0-12,0 0 6,-1 0 3,1 0 8,17 0-2,-17 0-3,-1 0-11,1 0 2,17 0 11,-17 0 1,17 0 1,-17 0 0,-1 0 12,1 0 55,0 0-48,-1 0 533,1 0-478,0 0-68,-1 0 7,1 0-15,0 0 8,-1 0 789</inkml:trace>
    </iact:actionData>
  </iact:action>
  <iact:action type="add" startTime="79199">
    <iact:property name="dataType"/>
    <iact:actionData xml:id="d1">
      <inkml:trace xmlns:inkml="http://www.w3.org/2003/InkML" xml:id="stk1" contextRef="#ctx0" brushRef="#br0">11165 11060 0,'0'17'385,"18"1"-374,17 17-2,-17-17 13,53 52-19,-19 1 13,19-18 0,17 0 1,-70-18-3,17-17-13,18-1 0,-18 1 5,-17 17 6,52 0 4,-17-17-2,53 53-12,-88-54 13,35 19-12,0-19 11,53 89-12,-54-71 3,-34 1 7,70 17 6,-52-36-6,-19 18-10,1-17 14,17 0-13,-17-1 11,52 19-13,-34-1 4,-19-35 8,89 53 4,-53-18-4,-18-17-12,1-1 0,16 1 12,1 0-10,0 17 13,-17 0 1,16-17 0,-16 17 1,-19-17-4,1-18-12,0 17 25,-1-17 11,-17-17 171,0-1-201,0 0 8,0 1-2,0-18-7,0 17 9,0 0-4,0 1-10,0-36-1,0 17 6,0 1 8,0 18-4,0-1 16,0 0-2,0 36 118,0 0-139,0-1 11,0 1-8,0-1 9,0 1-1,0 0 0,0-1 2,0 1-1,0 0 15,0-1-20,0 1-2,0 0 20,0-1-22,0 1 53,0-1-8,0 1-6,0 0-25,0-1 9,0 1-13,0 0 19,0-1 9,-17-17 147,-1 0-166,0 0-18,1 0 6,-19 0 3,19 0-5,-1 0-7,1 0 11,-19 0 1,19 0-1,-1 0 0,0 0-3,-17 0-11,17 0 4,1 0 8,-1 0 1,1 0 2,-1 0-4,0 0 11</inkml:trace>
    </iact:actionData>
  </iact:action>
  <iact:action type="add" startTime="86131">
    <iact:property name="dataType"/>
    <iact:actionData xml:id="d2">
      <inkml:trace xmlns:inkml="http://www.w3.org/2003/InkML" xml:id="stk2" contextRef="#ctx0" brushRef="#br0">17216 12577 0,'17'0'400,"1"0"-396,-1 0 16,19 0 8,-36 17-8,17-17-2,1 0 15,0 0 113,-1-17-133,-17-1-5,18 0-1,-18 1 19,18-19-22,-1 1 13,1 17-6,-18 1-10,0-1 1,17 0 4,-17 1 5,18-18 5,0 17 0,-18 0 0,0 1 2,0-1-3,0 0-14,17 18 14,-17-17-2,18 17-5,-18-18 15</inkml:trace>
    </iact:actionData>
  </iact:action>
  <iact:action type="add" startTime="89736">
    <iact:property name="dataType"/>
    <iact:actionData xml:id="d3">
      <inkml:trace xmlns:inkml="http://www.w3.org/2003/InkML" xml:id="stk3" contextRef="#ctx0" brushRef="#br0">16422 15311 0,'0'17'323,"0"1"-293,0-1-14,0 1-3,17-18 17,-17 18-15,18-18-3,-18 17 4,18-17 32,-1 0 67,1 0-103,0 0 3,-1 0-3,-17-17 0,36-1-9,52-70 14,-35 0 0,-36 70-3,19 0-13,-19 1 0,-17-1 4,18 18 7,-1-17 4,-17-1 2,18 18-1,0 0-1,-1 0-2,-17-18 3,0 1 14,18 17 2</inkml:trace>
    </iact:actionData>
  </iact:action>
  <iact:action type="add" startTime="113492">
    <iact:property name="dataType"/>
    <iact:actionData xml:id="d4">
      <inkml:trace xmlns:inkml="http://www.w3.org/2003/InkML" xml:id="stk4" contextRef="#ctx0" brushRef="#br0">15469 8520 0,'18'0'548,"-18"17"-541,18 1 1,-1-1 14,1 1-14,-1 0 14,1-1-14,0-17 7,-18 18 8,17-18-1,-17 18-14,18-18 15,-18 17-9,18-17 151,-1 0-150,1 0 1,0-35-3,-1 35-5,1-53 0,0 18 0,-1 17-2,1-17 3,-1 17-1,1-17 6,0 35-6,-18-18 0,17 18-7,-17-17 5,0-1 8,0 0-7,18 18 9,0 0-1,-18-17-8,17-1 1,-17 1 45,18 17-46,-18-18 76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4:54:36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087">
    <iact:property name="dataType"/>
    <iact:actionData xml:id="d0">
      <inkml:trace xmlns:inkml="http://www.w3.org/2003/InkML" xml:id="stk0" contextRef="#ctx0" brushRef="#br0">20690 13458 0,'0'18'743,"0"0"-737,0-1 2,18-17 8,-18 18-2,0 0 3,18-18-2,-1 0 141,1 0-133,0 0-1,-1-18-15,-17 0 2,18 18-3,0-35 3,17 0-2,-18 17 0,1-35 1,17 0-1,1 0 1,-1 18-2,-17 0 2,17 0-1,-35 17 1,17 0-1,-17 1 2,18 17-2,-18-18 0,18 18 1,-18-18 22,0 1 1,0-1 5,17 18-20</inkml:trace>
    </iact:actionData>
  </iact:action>
  <iact:action type="add" startTime="26519">
    <iact:property name="dataType"/>
    <iact:actionData xml:id="d1">
      <inkml:trace xmlns:inkml="http://www.w3.org/2003/InkML" xml:id="stk1" contextRef="#ctx0" brushRef="#br0">17992 14199 0,'17'0'429,"19"0"-415,-19 0-6,1 0 6,17 0-9,36 0 11,-1 0 1,-34 0-4,-1 0-11,-18 0-1,1 0 12,0 0-8,17 0 10,-17 0 2,-1 0 1,1 0-6,0 0 4,-1 0-12,18 0 10,1 0 2,-1 0-11,-17 0 12,-1 0-2,1 0-2,0 0-11,-1 0 7,18 0 13,-17 0-6,0 0-11,-1 18 8,36-18-12,-17 18 5,-19-18 7,36 17 3,-35-17 2,-1 18-6,1-18 5,0 0 12,-1 0-21,1 0 9,0 0-1,-1 0-3,1 0-12,0 0 11,-1 0 51,-17-18 169,0 1-198,-17-1-10,-1 18-9,0-18 0,1 1 0,-1 17 23,18-18-34,-18 18 43,1 0-38,17-18 2,-18 18 8,18-17-4,-18 17 7,36 0 153,0 0-170,-1 17 8,1-17 5,0 18-6,-1-18-9,-17 18-2,0-1 4,18-17 7,17 18 4,-35 0 0,18-18 2,-18 17 0,17-17 0,-17 18 113,0-1-87,-17-17-30,17 18-2,-18-18-1,1 18 2,-1-18-11,0 17 18,1-17-4,17 18 6,-18-18-14,0 18 24,1-18-15,17 17 9,-18-17-2,18 18 237,-18-18-237,18 18 30</inkml:trace>
    </iact:actionData>
  </iact:action>
  <iact:action type="add" startTime="34751">
    <iact:property name="dataType"/>
    <iact:actionData xml:id="d2">
      <inkml:trace xmlns:inkml="http://www.w3.org/2003/InkML" xml:id="stk2" contextRef="#ctx0" brushRef="#br0">23724 13882 0,'0'17'757,"0"1"-689,18 0-54,0-1 8,-1 1 24,1-18 37,-18 18-60,17-18 164,1 0-156,0 0-10,-1 0-12,1 0-3,-18-18 2,18 0 0,-1 1-1,-17-1 1,36 18-1,-19-35 1,19 17-1,-19-17 0,18-18 0,-17 35 2,35-35-2,-35 18 1,17 0-1,-17 35 1,-1-35 0,18 17-1,-17 0 2,0 1 11,-1-1 2,-17 0 8,18 18 707</inkml:trace>
    </iact:actionData>
  </iact:action>
  <iact:action type="add" startTime="42560">
    <iact:property name="dataType"/>
    <iact:actionData xml:id="d3">
      <inkml:trace xmlns:inkml="http://www.w3.org/2003/InkML" xml:id="stk3" contextRef="#ctx0" brushRef="#br0">17851 10019 0,'0'18'240,"0"-1"-224,0 1-6,0-1-5,17 1 11,1-18-2,-1 35-13,1-35 4,-18 18 8,0 0 4,18-18 6,-1 0 44,1 0-51,0 0 10,-1 0-22,-17-18 9,18 18 0,-18-18-11,18 1 3,-1-1 10,1 18-3,17-35-11,0 17 5,1 1 7,-1-36 5,-17 35-6,-1 0-10,1 1-1,-18-1 5,18 18 7,-1-18 2,1 1 0,-1 17 2,-17-18-1,18 18 0,-18-18 1</inkml:trace>
    </iact:actionData>
  </iact:action>
  <iact:action type="add" startTime="51528">
    <iact:property name="dataType"/>
    <iact:actionData xml:id="d4">
      <inkml:trace xmlns:inkml="http://www.w3.org/2003/InkML" xml:id="stk4" contextRef="#ctx0" brushRef="#br0">15028 10636 0,'-17'0'434,"17"18"-426,-18-18-1,18 18 25,-18-18-20,18 17 6,-17-17-1,17 18-5,0-1-5,-18-17 23,18 18-13,0 0 4,0-1 3,0 1 65,0 0-36,18-18-9,-1 0-30,1 17 16,0-17-14,-1 0 10,1 0 0,0 0-7,-1 0-15,1 0 13,0 0-1,-1 0 30,1 0-41,-1 0 31,1 0-10,0 0 8,-18-17-19,0-1 6,0 0 26,0 1-43,0-1 12,0 0 1,0 1 3,0-1 22,0 1-37,-18-1 33,0 0-14,18 1 12,-17 17 50,-1 0-26,1 0 30,-1 0-79,0 0 11,1 0 21</inkml:trace>
    </iact:actionData>
  </iact:action>
  <iact:action type="add" startTime="55864">
    <iact:property name="dataType"/>
    <iact:actionData xml:id="d5">
      <inkml:trace xmlns:inkml="http://www.w3.org/2003/InkML" xml:id="stk5" contextRef="#ctx0" brushRef="#br0">14781 10601 0,'0'18'480,"0"-1"-471,0 1 6,0 0-1,0-1 1,0 1 0,0-1 4,0 1-14,0 17 12,0 1-1,0-1 0,0 0 1,0-17-4,0-1-11,0 1 5,0 0 5,0-1 6,0 1-3</inkml:trace>
    </iact:actionData>
  </iact:action>
  <iact:action type="add" startTime="60974">
    <iact:property name="dataType"/>
    <iact:actionData xml:id="d6">
      <inkml:trace xmlns:inkml="http://www.w3.org/2003/InkML" xml:id="stk6" contextRef="#ctx0" brushRef="#br0">19121 12330 0,'-18'0'427,"0"0"-412,1 17 7,-1 1 2,0-1 9,1-17-29,17 18 9,-18-18-8,18 18 11,-18-18 0,18 17 0,-17-17-3,17 18 3,0 0-7,-18-1 16,1-17 9,17 18-30,-18 0 24,18-1 22,0 1-31,0 0-16,0-1 14,0 1-2,0-1 3,0 1-1,0 0 11,0-1-1,0 1-11,18-18 29,-1 0-15,1 18-15,-1-18 36,1 0 13,0 0-29,-1 0-20,-17-18 47,0 0-50,18 18-5,-18-17 8,0-1 7,0 0-13,0 1 76,0-1-50,-18 18 145,1 0-135,17-17-12,-18 17-21,0 0 18,1 0 9,-1 0 42</inkml:trace>
    </iact:actionData>
  </iact:action>
  <iact:action type="add" startTime="66864">
    <iact:property name="dataType"/>
    <iact:actionData xml:id="d7">
      <inkml:trace xmlns:inkml="http://www.w3.org/2003/InkML" xml:id="stk7" contextRef="#ctx0" brushRef="#br0">21378 13300 0,'0'17'427,"0"1"-398,0 0-13,0-1 7,0 1-21,-17 35 14,17-18 0,0 36 1,0-36 0,0-17-3,0 17-13,0-18 21,0 1-7,0 0 2,0-54 108,0 19-115,0-18 4,0 17 0,0-17-13,0 17 5,0 0 9,0 1 0,0-1 3,0 0-3,0 1-2,0-1-11,0 1 2,17 17 11,-17-18-3,18 18-10,-18-18 3,0 1 9,18 17 0,-18-18 0,0 0 1,17 18-8,1 0 9,-18-17 1,0-1-1,18 18 1,-1 0 0,1 0-5,-1 0-2,1 0 1,0 0 18,-1 0 9,-17 18-21,0-1 0,0 1-1,0 0 0,0-1-2,0 1-13,0 0 12,-17-1 9,17 1-5,-18-18 1,0 17-6,18 1-5,-17-18 7,-1 0 204,1 0-203,-1 0 4,0 0-10,1 0 11,-1 0-1,0 0 31,18 18 51,0-1-86,18 1 0,-18 0 0,18-1-12,-1 1 13,1 0 0,0-1 1,-18 1 1,17-18-6,-17 17-10,18-17 4,-18 18 46</inkml:trace>
    </iact:actionData>
  </iact:action>
  <iact:action type="add" startTime="70225">
    <iact:property name="dataType"/>
    <iact:actionData xml:id="d8">
      <inkml:trace xmlns:inkml="http://www.w3.org/2003/InkML" xml:id="stk8" contextRef="#ctx0" brushRef="#br0">21749 13317 0,'0'18'512,"0"17"-499,0-17-4,0 0 6,0-1-8,0 1 2,0-1-3,0 1 2,0 0 6,0 17-6,0-17 7,0-1-8,0 19 2,0-19-2,0 1 1,0-1-1,0 1 0,0 0 16,0-1-8,0 1 8</inkml:trace>
    </iact:actionData>
  </iact:action>
  <iact:action type="add" startTime="73167">
    <iact:property name="dataType"/>
    <iact:actionData xml:id="d9">
      <inkml:trace xmlns:inkml="http://www.w3.org/2003/InkML" xml:id="stk9" contextRef="#ctx0" brushRef="#br0">21749 13317 0,'0'18'239,"0"0"-147,0-1-78,0 1 4,-18-18-7,0 0 37,18 18-32,-17-18 44,17 17-41,-18-17 52,18 18-54,0-1 16,0 1-15,-17-18-17,17 18 47</inkml:trace>
    </iact:actionData>
  </iact:action>
  <iact:action type="add" startTime="76760">
    <iact:property name="dataType"/>
    <iact:actionData xml:id="d10">
      <inkml:trace xmlns:inkml="http://www.w3.org/2003/InkML" xml:id="stk10" contextRef="#ctx0" brushRef="#br0">21713 13723 0,'18'0'496,"17"0"-490,-17 0 10,0 0-6,-1 0 7,1 0 0,0 0 46,-1 0-25,1 0 4,-1 0-4,1 0-23</inkml:trace>
    </iact:actionData>
  </iact:action>
  <iact:action type="add" startTime="84016">
    <iact:property name="dataType"/>
    <iact:actionData xml:id="d11">
      <inkml:trace xmlns:inkml="http://www.w3.org/2003/InkML" xml:id="stk11" contextRef="#ctx0" brushRef="#br0">14852 10089 0,'0'18'339,"0"0"-333,0-1 9,0 1-4,0 17 4,0 1 2,0-1-1,0-18-2,0 19-12,0-19 13,0 1 1,0 0 1,0-1 10,0 1 18</inkml:trace>
    </iact:actionData>
  </iact:action>
  <iact:action type="add" startTime="86199">
    <iact:property name="dataType"/>
    <iact:actionData xml:id="d12">
      <inkml:trace xmlns:inkml="http://www.w3.org/2003/InkML" xml:id="stk12" contextRef="#ctx0" brushRef="#br0">14958 10142 0,'17'0'458,"1"0"-434,0 0-10,-1 0 0,1 0-4,0 0 25,-1 0 60,1 0-85,-18 18 35,0 0-34,0-1 9,0 1 11,0 0-27,0-1 11,0 1 2,0-1-1,-18 1 3,1-18-5,17 18 4,0-1 5,-18-17 0,0 0-6,18 18 3,-17-18-4,-1 0 3,0 0 36,36 0 177,0 0-209,17 0-20,-17 0 13,17 0 1,0 0 0,-17 0-3,-1 0-7,1 18 4,0-18 8,-1 0-2,1 0 0,0 0 67</inkml:trace>
    </iact:actionData>
  </iact:action>
  <iact:action type="add" startTime="93514">
    <iact:property name="dataType"/>
    <iact:actionData xml:id="d13">
      <inkml:trace xmlns:inkml="http://www.w3.org/2003/InkML" xml:id="stk13" contextRef="#ctx0" brushRef="#br0">19085 10848 0,'-17'0'315,"-1"0"-299,18 18-13,-18-1 14,1 1 1,-1-18-7,0 0-8,1 0 5,-1 17 7,1-17-1,17 18 1,-18-18 17,0 0-13,1 18-5,17-1 3,-18-17 6,18 18-13,-18 0 11,18-1 117,18-17-81,0 0-27,-1 0 7,1 0-6,0 0 44,-1 0-44,-17-17-18,0-1 2,18 0 16,-18 1-17,17 17 5,1-18-16,-18 0 14,0 1 14,0-1-26,18 1 10,-18-1 31,17 0-43,-17 1 44,18-1-24,-18 0 31,18 18 105,-18 18-124,0 0-27,0 17 6,0-17 9,0-1-20,0 1 13,0 17 2,0-17-2,0-1 1,0 1-1,0 0 1,0-1 0,0 19 1,0-19-5,0 1-12,0-1 14,0 1 1,0 0-13,0-1 12,0 1 2,0 0 0,0-1 3,0 1 40</inkml:trace>
    </iact:actionData>
  </iact:action>
  <iact:action type="add" startTime="101194">
    <iact:property name="dataType"/>
    <iact:actionData xml:id="d14">
      <inkml:trace xmlns:inkml="http://www.w3.org/2003/InkML" xml:id="stk14" contextRef="#ctx0" brushRef="#br0">18874 11007 0,'-18'0'186,"0"0"-177,1 0 28,-1 0-6,0 0 7,1-18 29,17 0-52,0 1 4,0-1-14,-18 18 7,18-18-10,0 1 13,0-1-9,0 1 8,0-1 3,0 0 5,0 1 5,0-1 19,0 0-29,18 18-10,-18-17 19,17-1-9,1 18 2,0-18-16,-1 18 15,1 0-3,0 0 15,-1 0-25,1 0 11,0 0 11,-1 0-11,1 0 9,-1 0 0,1 0-20,0 0 71,-1 0-24</inkml:trace>
    </iact:actionData>
  </iact:action>
  <iact:action type="add" startTime="111533">
    <iact:property name="dataType"/>
    <iact:actionData xml:id="d15">
      <inkml:trace xmlns:inkml="http://www.w3.org/2003/InkML" xml:id="stk15" contextRef="#ctx0" brushRef="#br0">13758 14728 0,'0'18'501,"0"0"-492,18 17-2,-18-17 0,0-1 5,18 1-10,-18 0 6,0-1 0,17 1-1,1-1 8,0-17 0,-18 18 0,0 0 8,17-18 52,1 0-45,-1 0-7,1 0-7,0 0-10,-1 0 9,1 0 0,0-18 1,-1 18-10,1-35 2,0 17 0,-1 1 2,18-1-6,-35 0 4,18 1-1,17 17 3,-35-18-5,18 0 5,0 1-4,-1 17 2,1-18 7,0 18-9,-18-18 1,17 18 25,1 0-1,-18-17 305,17 17-296,-17-18-27,18 18 4,-18-17-4,18 17 3,-18-18 66</inkml:trace>
    </iact:actionData>
  </iact:action>
  <iact:action type="add" startTime="116904">
    <iact:property name="dataType"/>
    <iact:actionData xml:id="d16">
      <inkml:trace xmlns:inkml="http://www.w3.org/2003/InkML" xml:id="stk16" contextRef="#ctx0" brushRef="#br0">13758 13176 0,'0'-17'398,"0"-1"-367,0 0 8,0 1 41,0-1-65,18 18 7,0-18-13,-1 18 2,1 0 4,0 0 3,-1 0 28,1 0-10,-1 0 1,-17 18 2,0 0-25,0-1 13,0 19-10,0-19 1,0 1-7,0 0-5,0-1 8,0 1 0,0-1 1,-17 1-10,-1 0 42,1-1-18,17 1 40,17-18 104,1 0-135,-1 0-25,1 0 4,0 0 11,-1 0-13,1 0 67,0 0-38,-18-18-32,0 1-1,0-1 4,0 0 0,0 1 101,0-1-108,0 1 41,-18 17-12,0 0 46,1 0-68,-1 0 30,0 0-15,1 0-10,-1 0 0,1 0-15,-1 0 37,0 0-9,1 0-18,-1 0 20,0 0-19,1 0-13,-1 0 14,0 0-1</inkml:trace>
    </iact:actionData>
  </iact:action>
  <iact:action type="add" startTime="120543">
    <iact:property name="dataType"/>
    <iact:actionData xml:id="d17">
      <inkml:trace xmlns:inkml="http://www.w3.org/2003/InkML" xml:id="stk17" contextRef="#ctx0" brushRef="#br0">13494 13247 0,'0'17'411,"0"1"-403,17-18 1,1 18 7,0-1-1,-1 1 2,19 0 0,-36-1-2,17-17-13,1 0-1,-1 0 12,-17 18-10,18 0 13,0-1 1,-1-17-1,1 35 1,0-35-3,-1 36-13,1-19 4,0 1 23,-1 0-26,1-1 14,-18 1-1,18 0-13,-1-18 13,-17 17-2,0 1 25,18-18-36,-1 0 18,1 0 101,-18 17-77,0 1-29,18-18-8,-1 0 16,1 0 18,-18 18-37,18-18 26,-1 0-3,1 0 337,-18-18-335,0 0-14,0 1 15,0-1-15,18 18-1,-18-17 3,0-1-4,0 0 25,0 1 93,0 52 109,0-17-235,0-1 17,0 1-21,0-1 16,0 1 0,0 0 0,0-1 0,0 1 0,0 0 1,0-1-4,0 1 3,0 0 151,-18-18-156,18 17-7,0 1 35,0 0-10,-18-18 105,1 0-111,-1 0-10,0 0 3,1 0-12,-1 0 27,0 0-15,1-18 0,-36 18 0,35 0-3,-17-18-12,17 18-1,1 0 4,-1-17 7,0 17 3,1 0 10,-1 0 6</inkml:trace>
    </iact:actionData>
  </iact:action>
  <iact:action type="add" startTime="126086">
    <iact:property name="dataType"/>
    <iact:actionData xml:id="d18">
      <inkml:trace xmlns:inkml="http://www.w3.org/2003/InkML" xml:id="stk18" contextRef="#ctx0" brushRef="#br0">17692 14570 0,'-18'0'517,"1"0"-479,-1 0-24,0 0-7,1 0 9,-1 0-1,0 0 8,1 0-16,-1 17 0,18 1 1,-18-18 6,1 18-6,17-1 1,-18 1 6,0 0-8,1-1 9,17 1 5,0-1-6,-18-17-7,18 18 26,-17-18-31,17 18 42,0-1-23,0 1 8,0 0-16,0-1 20,0 1-21,0 0-6,17-18 9,-17 17-9,18 1 7,-1-18 25,1 0 21,0 17 7,-1-17-52,1 0 14,0 0-14,-1 0 9,1 0 14,0 0-17,-18-17 17,0-1-16,17 18-14,-17-17 74,0-1-7,0 0 48,-17 18-48,-1 0-60,0 0 19,1 0-15,-1 0-8,0 0 63,1 0-58,-1 0 111,0 0-89</inkml:trace>
    </iact:actionData>
  </iact:action>
  <iact:action type="add" startTime="135987">
    <iact:property name="dataType"/>
    <iact:actionData xml:id="d19">
      <inkml:trace xmlns:inkml="http://www.w3.org/2003/InkML" xml:id="stk19" contextRef="#ctx0" brushRef="#br0">21696 17639 0,'0'18'458,"0"-1"-450,17 18 14,1 1-19,0-1 13,-1 0 1,1 1 0,0-36-1,-18 35-15,17-18 4,1-17 18,-18 18-16,0 0 25,18-18 19,-1 0-21,1 0 20,-18-18-46,17 0 10,1-17-13,0 18 4,17-19 8,53-52 4,-17 0-1,-54 70-3,1 1-11,-18-1 12,18 18-9,-1-18 12,-17 1-1,18 17 13</inkml:trace>
    </iact:actionData>
  </iact:action>
  <iact:action type="add" startTime="141832">
    <iact:property name="dataType"/>
    <iact:actionData xml:id="d20">
      <inkml:trace xmlns:inkml="http://www.w3.org/2003/InkML" xml:id="stk20" contextRef="#ctx0" brushRef="#br0">7920 6720 0,'0'18'382,"0"0"-367,0-1-8,17 1 14,-17 0-15,18-1 9,0-17 1,-18 18 2,17-18-6,1 18-11,0-1 4,-18 1 10,35 17 2,-17-35 28,-1 0-21,1 0 1,0 0-3,-1 0-5,36-88 0,18-89-1,-18 72 0,-36 69-2,1 1-12,-1 17-1,-17 1 4,0-1 7,18 1 4,0-1 3</inkml:trace>
    </iact:actionData>
  </iact:action>
  <iact:action type="add" startTime="145537">
    <iact:property name="dataType"/>
    <iact:actionData xml:id="d21">
      <inkml:trace xmlns:inkml="http://www.w3.org/2003/InkML" xml:id="stk21" contextRef="#ctx0" brushRef="#br0">7250 8819 0,'-18'0'320,"0"0"-311,1 18 0,-1-18 9,-17 0-6,-18 18-10,35-18 3,1 17 10,-19-17-2,19 18-11,-1-18-1,-17 18 11,17-18-3,0 17 2,-17 1 4,18-18 2,-1 18-1,0-18 1,18 17-3,-17-17-13,17 18 15,-18-1 1,0 1-1,18 0 3,0-1-2,0 1-1,-17 17 0,17 1 1,-18-19-2,18 36-14,0-35 5,0 17 6,0 18 4,0 0 1,0-18-3,0-17-13,0-1 0,0 19 5,0-1 5,0 88 5,0-17 4,0-35-8,0-18-10,0-36-1,0 36 13,18-17-11,-1 34 15,1-17-1,0-18-4,-18 1-10,0-19-2,0 1 12,0 0-10,0-1 26,0 18 324,0 1-348,0-1 8,-18 71 3,0 0-3,-17 70-10,35-52-2,-18-36 12,18-18-9,-17 89 13,-1 53-1,0-89-3,18 1-11,0-54 3,0-17 9,0 106 1,0 0 1,0 17 1,0-35-2,0-35 2,0-88-3,0 35-12,0-36 4,0 18 5,0-17 6,0 0 1,0-1 22,18-17 408,-18 18-439,18-18-4,-1 0 10,1 0 3,0 0-5,17 18-11,-17-18 2,-1 0 9,1 0 5,0 0-6,-1 0 5,1 0-13,-1 0 12,1 0 2,0 0-6,-1 0-2,1 0 1,0 0 6,17 0-2,-17 0 2,-1 0 0</inkml:trace>
    </iact:actionData>
  </iact:action>
  <iact:action type="add" startTime="153765">
    <iact:property name="dataType"/>
    <iact:actionData xml:id="d22">
      <inkml:trace xmlns:inkml="http://www.w3.org/2003/InkML" xml:id="stk22" contextRef="#ctx0" brushRef="#br0">12136 10583 0,'0'18'471,"0"0"-448,17-1-13,1-17 21,-18 18-28,17-18 10,-17 18-11,18-18 29,-18 17-9,18-17 100,-1 0-24,1 0-83,0 0-2,-1-17 6,19-36-7,-1 0-11,0 17 4,0-17 9,18 1 3,-35 16-3,0 19-12,17-1-1,-17-17 5,-18 17 5,52-17 5,-34 0 2,-18 17-7,18 18-8,-18-18-2,17 18 45,-17-17-41,0-1 19</inkml:trace>
    </iact:actionData>
  </iact:action>
  <iact:action type="add" startTime="162742">
    <iact:property name="dataType"/>
    <iact:actionData xml:id="d23">
      <inkml:trace xmlns:inkml="http://www.w3.org/2003/InkML" xml:id="stk23" contextRef="#ctx0" brushRef="#br0">12294 4127 0,'18'18'516,"-18"0"-508,0-1-1,18 1 1,-1 0 7,-17-1-7,18-17-1,-18 18 0,17-18 1,1 18-1,-18-1 9,18-17 5,-18 18 2,17-18-7,1 0 96,0 0-96,-1 0-2,1-35 1,35-36-8,0-17 1,35 17 0,-35-35-1,53 54 0,-53-1 1,-18 17-1,18 1 0,-53 17 1,17 18 0,1 0-1,0 0 1,-18-17-1,17 17 39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4:57:35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143">
    <iact:property name="dataType"/>
    <iact:actionData xml:id="d0">
      <inkml:trace xmlns:inkml="http://www.w3.org/2003/InkML" xml:id="stk0" contextRef="#ctx0" brushRef="#br0">11359 11130 0,'0'18'301,"0"-1"-263,0 1-19,18-18-17,-18 18 13,18 17-14,-1-35 5,1 18 4,-18-1 7,18 19-1,-1-19 3,-17 1-5,18-1-13,0-17 4,-18 18 7,17 0 4,-17-1 2,18-17 11,-1 0-13,1 0 6,0-17-7,-1-1 0,19-52-14,-1 34 5,0 1 5,124-159 6,17-18 1,-140 159-3,17-17-14,-18 52 6,-18 1 2,-17-1 18,18 18-19,0 0 22</inkml:trace>
    </iact:actionData>
  </iact:action>
  <iact:action type="add" startTime="41694">
    <iact:property name="dataType"/>
    <iact:actionData xml:id="d1">
      <inkml:trace xmlns:inkml="http://www.w3.org/2003/InkML" xml:id="stk1" contextRef="#ctx0" brushRef="#br0">13652 11695 0,'0'17'376,"18"-17"-363,0 18-12,-18-1 15,35 1 1,-17 0 2,-1-1-3,1-17-2,17 18-13,-35 0 15,0-1-15,36-17 15,-19 0 1,-17 18 1,18-18 25,-1 0-5,1 0-9,0 0-14,-1-18-6,1-17 6,35-36 1,-18 1 1,18-18-2,0 52 3,-18-16 1,-35 34-15,0 0 7,18 1 5,0 17 1,-1-18 1,-17 0-3</inkml:trace>
    </iact:actionData>
  </iact:action>
  <iact:action type="add" startTime="45017">
    <iact:property name="dataType"/>
    <iact:actionData xml:id="d2">
      <inkml:trace xmlns:inkml="http://www.w3.org/2003/InkML" xml:id="stk2" contextRef="#ctx0" brushRef="#br0">17427 12859 0,'18'17'234,"-1"-17"-228,-17 18 2,0 17 10,36-17-2,-36 0 0,35 17 3,-17-18-3,-18 1 5,17 0 5,1-18 28,0 0-28,17 0-18,18-88 5,17-1 4,1 19-1,-53 17 1,17 35-1,35-70 1,54 0-1,-18 17 2,-53 18-1,-18 36-2,-17-1-14,-1 18 15,1 0 172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9CFC7-B2D5-4DD7-9B65-F2C91DB5D0F1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74A24-9695-4C6D-9287-ECE1E68A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8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E4C286A6-401A-4B53-9E54-992EAE046A47}" type="slidenum">
              <a:rPr lang="en-US"/>
              <a:pPr/>
              <a:t>2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42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04F46149-CDDF-4914-AC24-D13D23DE2D7C}" type="slidenum">
              <a:rPr lang="en-US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9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34B4F255-17A3-4298-A7C2-CC486C62DFD8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32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E8E5762A-DEDC-4599-99D4-6BE2307D8A05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3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DF72E496-C75A-4745-B606-289FC4DC9A3D}" type="slidenum">
              <a:rPr lang="en-US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38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F87ADB2E-C20B-4AA7-9170-507A88F9ABC8}" type="slidenum">
              <a:rPr lang="en-US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960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8249121B-33C3-42B0-B6CB-97E73DBD2C25}" type="slidenum">
              <a:rPr lang="en-US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20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fld id="{D71351D5-3A6B-4DB8-85A4-3CD97C45C781}" type="slidenum">
              <a:rPr lang="en-US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70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2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8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0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3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9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7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6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7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3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66C4F-AFD8-4916-92F9-F505C1EA218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50B92-A4C3-4452-B58D-1E51A07C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1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3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7.m4a"/><Relationship Id="rId7" Type="http://schemas.microsoft.com/office/2011/relationships/inkAction" Target="../ink/inkAction5.xml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6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7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95476" y="715964"/>
            <a:ext cx="4487863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Chapter 5</a:t>
            </a:r>
            <a: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/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Link Layer</a:t>
            </a: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7708901" y="3078164"/>
            <a:ext cx="2881313" cy="286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Computer Networking: A Top Down Approach </a:t>
            </a:r>
            <a:b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6</a:t>
            </a:r>
            <a:r>
              <a:rPr lang="en-US" sz="2000" baseline="30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th</a:t>
            </a: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 edition 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Jim Kurose, Keith Ross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Addison-Wesley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March 2012</a:t>
            </a: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1893888" y="3268664"/>
            <a:ext cx="5378450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A note on the use of these ppt slides:</a:t>
            </a:r>
          </a:p>
          <a:p>
            <a:r>
              <a:rPr lang="en-US" sz="1200">
                <a:latin typeface="Arial" pitchFamily="34" charset="0"/>
                <a:cs typeface="Arial" pitchFamily="34" charset="0"/>
              </a:rPr>
              <a:t>We</a:t>
            </a:r>
            <a:r>
              <a:rPr lang="ja-JP" altLang="en-US" sz="120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>
                <a:latin typeface="Arial" pitchFamily="34" charset="0"/>
                <a:cs typeface="Arial" pitchFamily="34" charset="0"/>
              </a:rPr>
              <a:t>re making these slides freely available to all (faculty, students, readers). They</a:t>
            </a:r>
            <a:r>
              <a:rPr lang="ja-JP" altLang="en-US" sz="120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>
                <a:latin typeface="Arial" pitchFamily="34" charset="0"/>
                <a:cs typeface="Arial" pitchFamily="34" charset="0"/>
              </a:rPr>
              <a:t>re in PowerPoint form so you see the animations; and can add, modify, and delete slides  (including this one) and slide content to suit your needs. They obviously represent a lot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1897063" y="4267201"/>
            <a:ext cx="53784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3038" indent="-173038">
              <a:lnSpc>
                <a:spcPct val="85000"/>
              </a:lnSpc>
            </a:pPr>
            <a:endParaRPr lang="en-US" sz="1400">
              <a:latin typeface="Gill Sans MT" pitchFamily="34" charset="0"/>
              <a:cs typeface="Arial" pitchFamily="34" charset="0"/>
            </a:endParaRP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>
                <a:latin typeface="Arial" pitchFamily="34" charset="0"/>
                <a:cs typeface="Arial" pitchFamily="34" charset="0"/>
              </a:rPr>
              <a:t>If you use these slides (e.g., in a class) that you mention their source (after all, we</a:t>
            </a:r>
            <a:r>
              <a:rPr lang="ja-JP" altLang="en-US" sz="120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>
                <a:latin typeface="Arial" pitchFamily="34" charset="0"/>
                <a:cs typeface="Arial" pitchFamily="34" charset="0"/>
              </a:rPr>
              <a:t>d like people to use our book!)</a:t>
            </a: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>
                <a:latin typeface="Arial" pitchFamily="34" charset="0"/>
                <a:cs typeface="Arial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 marL="173038" indent="-173038">
              <a:buClr>
                <a:schemeClr val="accent2"/>
              </a:buClr>
              <a:buFont typeface="Wingdings" pitchFamily="2" charset="2"/>
              <a:buChar char="q"/>
            </a:pPr>
            <a:endParaRPr lang="en-US" sz="120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  <a:buClr>
                <a:schemeClr val="accent2"/>
              </a:buClr>
            </a:pPr>
            <a:r>
              <a:rPr lang="en-US" sz="1200">
                <a:latin typeface="Arial" pitchFamily="34" charset="0"/>
                <a:cs typeface="Arial" pitchFamily="34" charset="0"/>
              </a:rPr>
              <a:t>Thanks and enjoy!  JFK/KWR</a:t>
            </a:r>
          </a:p>
          <a:p>
            <a:pPr marL="173038" indent="-173038">
              <a:lnSpc>
                <a:spcPct val="85000"/>
              </a:lnSpc>
            </a:pPr>
            <a:endParaRPr lang="en-US" sz="120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</a:pPr>
            <a:r>
              <a:rPr lang="en-US" sz="1200">
                <a:latin typeface="Arial" pitchFamily="34" charset="0"/>
                <a:cs typeface="Arial" pitchFamily="34" charset="0"/>
              </a:rPr>
              <a:t>     All material copyright 1996-2012</a:t>
            </a:r>
          </a:p>
          <a:p>
            <a:pPr marL="173038" indent="-173038">
              <a:lnSpc>
                <a:spcPct val="85000"/>
              </a:lnSpc>
            </a:pPr>
            <a:r>
              <a:rPr lang="en-US" sz="1200">
                <a:latin typeface="Arial" pitchFamily="34" charset="0"/>
                <a:cs typeface="Arial" pitchFamily="34" charset="0"/>
              </a:rPr>
              <a:t>     J.F Kurose and K.W. Ross, All Rights Reserved</a:t>
            </a:r>
          </a:p>
        </p:txBody>
      </p:sp>
      <p:pic>
        <p:nvPicPr>
          <p:cNvPr id="82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1" y="5942014"/>
            <a:ext cx="1873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966" name="Picture 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76438" y="2097088"/>
            <a:ext cx="273685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" descr="6e_cover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56525" y="511176"/>
            <a:ext cx="2306638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8" name="TextBox 2"/>
          <p:cNvSpPr txBox="1">
            <a:spLocks noChangeArrowheads="1"/>
          </p:cNvSpPr>
          <p:nvPr/>
        </p:nvSpPr>
        <p:spPr bwMode="auto">
          <a:xfrm>
            <a:off x="-1995488" y="3043239"/>
            <a:ext cx="1841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>
              <a:latin typeface="Tahoma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latin typeface="Tahoma" charset="0"/>
              </a:rPr>
              <a:t>Link Layer</a:t>
            </a:r>
            <a:endParaRPr lang="en-US" dirty="0">
              <a:latin typeface="Tahoma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latin typeface="Tahoma" pitchFamily="34" charset="0"/>
              </a:rPr>
              <a:t>5-</a:t>
            </a:r>
            <a:fld id="{8674AE7E-D12F-49F6-893E-E926F69336A8}" type="slidenum">
              <a:rPr lang="en-US">
                <a:latin typeface="Tahoma" pitchFamily="34" charset="0"/>
              </a:rPr>
              <a:pPr/>
              <a:t>1</a:t>
            </a:fld>
            <a:endParaRPr lang="en-US">
              <a:latin typeface="Tahoma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8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34"/>
    </mc:Choice>
    <mc:Fallback>
      <p:transition spd="slow" advTm="8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latin typeface="Arial" charset="0"/>
              </a:rPr>
              <a:t>Link </a:t>
            </a:r>
            <a:r>
              <a:rPr lang="en-US" i="0" dirty="0">
                <a:latin typeface="Arial" charset="0"/>
              </a:rPr>
              <a:t>Layer</a:t>
            </a:r>
          </a:p>
        </p:txBody>
      </p:sp>
      <p:sp>
        <p:nvSpPr>
          <p:cNvPr id="30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5-</a:t>
            </a:r>
            <a:fld id="{144D35A4-34BD-46DC-AF46-B7A07C260253}" type="slidenum">
              <a:rPr lang="en-US"/>
              <a:pPr/>
              <a:t>2</a:t>
            </a:fld>
            <a:endParaRPr lang="en-US"/>
          </a:p>
        </p:txBody>
      </p:sp>
      <p:pic>
        <p:nvPicPr>
          <p:cNvPr id="186371" name="Picture 5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5026" y="1028700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Link layer, </a:t>
            </a:r>
            <a:r>
              <a:rPr lang="en-US" sz="4000">
                <a:ea typeface="ＭＳ Ｐゴシック" charset="0"/>
              </a:rPr>
              <a:t>LAN</a:t>
            </a:r>
            <a:r>
              <a:rPr lang="en-US">
                <a:ea typeface="ＭＳ Ｐゴシック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600200"/>
            <a:ext cx="3922713" cy="4648200"/>
          </a:xfrm>
        </p:spPr>
        <p:txBody>
          <a:bodyPr/>
          <a:lstStyle/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5.1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introduction, services</a:t>
            </a:r>
          </a:p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5.2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error detection, correction </a:t>
            </a:r>
          </a:p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5.3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multiple access protocols</a:t>
            </a:r>
          </a:p>
          <a:p>
            <a:pPr marL="457200" indent="-457200">
              <a:buNone/>
              <a:defRPr/>
            </a:pPr>
            <a:r>
              <a:rPr lang="en-US" dirty="0">
                <a:solidFill>
                  <a:srgbClr val="000099"/>
                </a:solidFill>
                <a:ea typeface="ＭＳ Ｐゴシック" charset="0"/>
                <a:cs typeface="+mn-cs"/>
              </a:rPr>
              <a:t>5.4 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>LANs</a:t>
            </a:r>
            <a:endParaRPr lang="en-US" dirty="0">
              <a:solidFill>
                <a:srgbClr val="000000"/>
              </a:solidFill>
              <a:ea typeface="ＭＳ Ｐゴシック" charset="0"/>
              <a:cs typeface="+mn-cs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addressing, ARP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Ethernet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s</a:t>
            </a:r>
            <a:r>
              <a:rPr lang="en-US" dirty="0" smtClean="0">
                <a:ea typeface="ＭＳ Ｐゴシック" charset="0"/>
              </a:rPr>
              <a:t>witches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VLANS</a:t>
            </a:r>
            <a:endParaRPr lang="en-US" dirty="0">
              <a:ea typeface="ＭＳ Ｐゴシック" charset="0"/>
            </a:endParaRP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19801" y="1600200"/>
            <a:ext cx="4054475" cy="4648200"/>
          </a:xfrm>
        </p:spPr>
        <p:txBody>
          <a:bodyPr/>
          <a:lstStyle/>
          <a:p>
            <a:pPr marL="457200" indent="-457200">
              <a:buNone/>
              <a:defRPr/>
            </a:pPr>
            <a:r>
              <a:rPr lang="en-US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5.5 link 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v</a:t>
            </a:r>
            <a:r>
              <a:rPr lang="en-US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irtualization</a:t>
            </a:r>
            <a:r>
              <a:rPr lang="en-US" dirty="0">
                <a:solidFill>
                  <a:srgbClr val="CC0000"/>
                </a:solidFill>
                <a:ea typeface="ＭＳ Ｐゴシック" charset="0"/>
                <a:cs typeface="+mn-cs"/>
              </a:rPr>
              <a:t>: </a:t>
            </a:r>
            <a:r>
              <a:rPr lang="en-US" dirty="0" smtClean="0">
                <a:solidFill>
                  <a:srgbClr val="CC0000"/>
                </a:solidFill>
                <a:ea typeface="ＭＳ Ｐゴシック" charset="0"/>
                <a:cs typeface="+mn-cs"/>
              </a:rPr>
              <a:t>MPLS</a:t>
            </a:r>
          </a:p>
          <a:p>
            <a:pPr marL="457200" indent="-457200"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5.6</a:t>
            </a:r>
            <a:r>
              <a:rPr lang="en-US" dirty="0" smtClean="0">
                <a:ea typeface="ＭＳ Ｐゴシック" charset="0"/>
                <a:cs typeface="+mn-cs"/>
              </a:rPr>
              <a:t> data center networking</a:t>
            </a:r>
            <a:endParaRPr lang="en-US" dirty="0">
              <a:ea typeface="ＭＳ Ｐゴシック" charset="0"/>
              <a:cs typeface="+mn-cs"/>
            </a:endParaRPr>
          </a:p>
          <a:p>
            <a:pPr marL="457200" indent="-457200">
              <a:buNone/>
              <a:defRPr/>
            </a:pPr>
            <a:r>
              <a:rPr lang="en-US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5.7</a:t>
            </a:r>
            <a:r>
              <a:rPr lang="en-US" dirty="0" smtClean="0"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a day in the life of a web request</a:t>
            </a:r>
          </a:p>
          <a:p>
            <a:pPr marL="457200" indent="-457200">
              <a:buNone/>
              <a:defRPr/>
            </a:pPr>
            <a:endParaRPr lang="en-US" sz="2600" dirty="0">
              <a:ea typeface="ＭＳ Ｐゴシック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34"/>
    </mc:Choice>
    <mc:Fallback>
      <p:transition spd="slow" advTm="31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A0883ABA-1082-4538-AFE3-B8B3CE46092C}" type="slidenum">
              <a:rPr lang="en-US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125" y="193676"/>
            <a:ext cx="7772400" cy="944563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</a:rPr>
              <a:t>Multiprotocol label switching (MPLS)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25" y="1336675"/>
            <a:ext cx="77724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initial goal: high-speed IP forwarding using fixed length label (instead of IP address)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fast lookup using fixed length identifier (rather than shortest prefix matching)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borrowing ideas from Virtual Circuit (VC) approach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but IP datagram still keeps IP address!</a:t>
            </a:r>
          </a:p>
          <a:p>
            <a:pPr lvl="1">
              <a:buFont typeface="Wingdings" charset="0"/>
              <a:buChar char="§"/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188421" name="Freeform 4"/>
          <p:cNvSpPr>
            <a:spLocks/>
          </p:cNvSpPr>
          <p:nvPr/>
        </p:nvSpPr>
        <p:spPr bwMode="auto">
          <a:xfrm>
            <a:off x="3576639" y="4695826"/>
            <a:ext cx="3108325" cy="1084263"/>
          </a:xfrm>
          <a:custGeom>
            <a:avLst/>
            <a:gdLst>
              <a:gd name="T0" fmla="*/ 2147483647 w 1958"/>
              <a:gd name="T1" fmla="*/ 0 h 683"/>
              <a:gd name="T2" fmla="*/ 0 w 1958"/>
              <a:gd name="T3" fmla="*/ 2147483647 h 683"/>
              <a:gd name="T4" fmla="*/ 2147483647 w 1958"/>
              <a:gd name="T5" fmla="*/ 2147483647 h 683"/>
              <a:gd name="T6" fmla="*/ 2147483647 w 1958"/>
              <a:gd name="T7" fmla="*/ 0 h 6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58" h="683">
                <a:moveTo>
                  <a:pt x="337" y="0"/>
                </a:moveTo>
                <a:lnTo>
                  <a:pt x="0" y="683"/>
                </a:lnTo>
                <a:lnTo>
                  <a:pt x="1958" y="683"/>
                </a:lnTo>
                <a:lnTo>
                  <a:pt x="1382" y="0"/>
                </a:lnTo>
              </a:path>
            </a:pathLst>
          </a:custGeom>
          <a:gradFill rotWithShape="1">
            <a:gsLst>
              <a:gs pos="0">
                <a:schemeClr val="bg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855" name="Rectangle 5"/>
          <p:cNvSpPr>
            <a:spLocks noChangeArrowheads="1"/>
          </p:cNvSpPr>
          <p:nvPr/>
        </p:nvSpPr>
        <p:spPr bwMode="auto">
          <a:xfrm>
            <a:off x="2230439" y="4068763"/>
            <a:ext cx="8047037" cy="639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78856" name="Text Box 6"/>
          <p:cNvSpPr txBox="1">
            <a:spLocks noChangeArrowheads="1"/>
          </p:cNvSpPr>
          <p:nvPr/>
        </p:nvSpPr>
        <p:spPr bwMode="auto">
          <a:xfrm>
            <a:off x="2243138" y="4073525"/>
            <a:ext cx="1898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PPP or Ethernet </a:t>
            </a:r>
          </a:p>
          <a:p>
            <a:pPr algn="ctr"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header</a:t>
            </a:r>
          </a:p>
        </p:txBody>
      </p:sp>
      <p:sp>
        <p:nvSpPr>
          <p:cNvPr id="78857" name="Text Box 8"/>
          <p:cNvSpPr txBox="1">
            <a:spLocks noChangeArrowheads="1"/>
          </p:cNvSpPr>
          <p:nvPr/>
        </p:nvSpPr>
        <p:spPr bwMode="auto">
          <a:xfrm>
            <a:off x="5900738" y="4195763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IP header</a:t>
            </a:r>
          </a:p>
        </p:txBody>
      </p:sp>
      <p:sp>
        <p:nvSpPr>
          <p:cNvPr id="78858" name="Line 9"/>
          <p:cNvSpPr>
            <a:spLocks noChangeShapeType="1"/>
          </p:cNvSpPr>
          <p:nvPr/>
        </p:nvSpPr>
        <p:spPr bwMode="auto">
          <a:xfrm>
            <a:off x="4111625" y="4056063"/>
            <a:ext cx="0" cy="652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8859" name="Line 10"/>
          <p:cNvSpPr>
            <a:spLocks noChangeShapeType="1"/>
          </p:cNvSpPr>
          <p:nvPr/>
        </p:nvSpPr>
        <p:spPr bwMode="auto">
          <a:xfrm>
            <a:off x="5765800" y="4051301"/>
            <a:ext cx="0" cy="652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8860" name="Line 11"/>
          <p:cNvSpPr>
            <a:spLocks noChangeShapeType="1"/>
          </p:cNvSpPr>
          <p:nvPr/>
        </p:nvSpPr>
        <p:spPr bwMode="auto">
          <a:xfrm>
            <a:off x="7112000" y="4052888"/>
            <a:ext cx="0" cy="652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8861" name="Text Box 12"/>
          <p:cNvSpPr txBox="1">
            <a:spLocks noChangeArrowheads="1"/>
          </p:cNvSpPr>
          <p:nvPr/>
        </p:nvSpPr>
        <p:spPr bwMode="auto">
          <a:xfrm>
            <a:off x="7142163" y="4205288"/>
            <a:ext cx="3092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remainder of link-layer frame</a:t>
            </a:r>
          </a:p>
        </p:txBody>
      </p:sp>
      <p:sp>
        <p:nvSpPr>
          <p:cNvPr id="78862" name="Rectangle 25"/>
          <p:cNvSpPr>
            <a:spLocks noChangeArrowheads="1"/>
          </p:cNvSpPr>
          <p:nvPr/>
        </p:nvSpPr>
        <p:spPr bwMode="auto">
          <a:xfrm>
            <a:off x="4100514" y="4054476"/>
            <a:ext cx="1660525" cy="6397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78863" name="Text Box 7"/>
          <p:cNvSpPr txBox="1">
            <a:spLocks noChangeArrowheads="1"/>
          </p:cNvSpPr>
          <p:nvPr/>
        </p:nvSpPr>
        <p:spPr bwMode="auto">
          <a:xfrm>
            <a:off x="4135438" y="4213226"/>
            <a:ext cx="163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b="1" i="0" dirty="0">
                <a:solidFill>
                  <a:srgbClr val="FFFFFF"/>
                </a:solidFill>
                <a:latin typeface="Arial" charset="0"/>
              </a:rPr>
              <a:t>MPLS header</a:t>
            </a:r>
          </a:p>
        </p:txBody>
      </p:sp>
      <p:sp>
        <p:nvSpPr>
          <p:cNvPr id="78864" name="Rectangle 27"/>
          <p:cNvSpPr>
            <a:spLocks noChangeArrowheads="1"/>
          </p:cNvSpPr>
          <p:nvPr/>
        </p:nvSpPr>
        <p:spPr bwMode="auto">
          <a:xfrm>
            <a:off x="3679826" y="5440363"/>
            <a:ext cx="3122613" cy="6794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8865" name="Text Box 28"/>
          <p:cNvSpPr txBox="1">
            <a:spLocks noChangeArrowheads="1"/>
          </p:cNvSpPr>
          <p:nvPr/>
        </p:nvSpPr>
        <p:spPr bwMode="auto">
          <a:xfrm>
            <a:off x="4192588" y="5608638"/>
            <a:ext cx="666750" cy="36671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FFFFFF"/>
                </a:solidFill>
                <a:latin typeface="Arial" charset="0"/>
              </a:rPr>
              <a:t>label</a:t>
            </a:r>
          </a:p>
        </p:txBody>
      </p:sp>
      <p:sp>
        <p:nvSpPr>
          <p:cNvPr id="78866" name="Text Box 29"/>
          <p:cNvSpPr txBox="1">
            <a:spLocks noChangeArrowheads="1"/>
          </p:cNvSpPr>
          <p:nvPr/>
        </p:nvSpPr>
        <p:spPr bwMode="auto">
          <a:xfrm>
            <a:off x="5375275" y="5616576"/>
            <a:ext cx="577850" cy="3667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FFFFFF"/>
                </a:solidFill>
                <a:latin typeface="Arial" charset="0"/>
              </a:rPr>
              <a:t>Exp</a:t>
            </a:r>
          </a:p>
        </p:txBody>
      </p:sp>
      <p:sp>
        <p:nvSpPr>
          <p:cNvPr id="78867" name="Text Box 30"/>
          <p:cNvSpPr txBox="1">
            <a:spLocks noChangeArrowheads="1"/>
          </p:cNvSpPr>
          <p:nvPr/>
        </p:nvSpPr>
        <p:spPr bwMode="auto">
          <a:xfrm>
            <a:off x="5932488" y="5624513"/>
            <a:ext cx="336550" cy="36671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FFFFFF"/>
                </a:solidFill>
                <a:latin typeface="Arial" charset="0"/>
              </a:rPr>
              <a:t>S</a:t>
            </a:r>
          </a:p>
        </p:txBody>
      </p:sp>
      <p:sp>
        <p:nvSpPr>
          <p:cNvPr id="78868" name="Text Box 31"/>
          <p:cNvSpPr txBox="1">
            <a:spLocks noChangeArrowheads="1"/>
          </p:cNvSpPr>
          <p:nvPr/>
        </p:nvSpPr>
        <p:spPr bwMode="auto">
          <a:xfrm>
            <a:off x="6202363" y="5621338"/>
            <a:ext cx="590550" cy="36671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FFFFFF"/>
                </a:solidFill>
                <a:latin typeface="Arial" charset="0"/>
              </a:rPr>
              <a:t>TTL</a:t>
            </a:r>
          </a:p>
        </p:txBody>
      </p:sp>
      <p:sp>
        <p:nvSpPr>
          <p:cNvPr id="78869" name="Line 32"/>
          <p:cNvSpPr>
            <a:spLocks noChangeShapeType="1"/>
          </p:cNvSpPr>
          <p:nvPr/>
        </p:nvSpPr>
        <p:spPr bwMode="auto">
          <a:xfrm>
            <a:off x="5411788" y="5449888"/>
            <a:ext cx="0" cy="652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8870" name="Line 33"/>
          <p:cNvSpPr>
            <a:spLocks noChangeShapeType="1"/>
          </p:cNvSpPr>
          <p:nvPr/>
        </p:nvSpPr>
        <p:spPr bwMode="auto">
          <a:xfrm>
            <a:off x="5981700" y="5470526"/>
            <a:ext cx="0" cy="652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8871" name="Line 34"/>
          <p:cNvSpPr>
            <a:spLocks noChangeShapeType="1"/>
          </p:cNvSpPr>
          <p:nvPr/>
        </p:nvSpPr>
        <p:spPr bwMode="auto">
          <a:xfrm>
            <a:off x="6251575" y="5465763"/>
            <a:ext cx="0" cy="652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78872" name="Text Box 35"/>
          <p:cNvSpPr txBox="1">
            <a:spLocks noChangeArrowheads="1"/>
          </p:cNvSpPr>
          <p:nvPr/>
        </p:nvSpPr>
        <p:spPr bwMode="auto">
          <a:xfrm>
            <a:off x="4351339" y="6116638"/>
            <a:ext cx="409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i="0">
                <a:solidFill>
                  <a:srgbClr val="000000"/>
                </a:solidFill>
                <a:latin typeface="Arial" charset="0"/>
              </a:rPr>
              <a:t>20</a:t>
            </a:r>
          </a:p>
        </p:txBody>
      </p:sp>
      <p:sp>
        <p:nvSpPr>
          <p:cNvPr id="78873" name="Text Box 36"/>
          <p:cNvSpPr txBox="1">
            <a:spLocks noChangeArrowheads="1"/>
          </p:cNvSpPr>
          <p:nvPr/>
        </p:nvSpPr>
        <p:spPr bwMode="auto">
          <a:xfrm>
            <a:off x="5522913" y="61118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i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78874" name="Text Box 37"/>
          <p:cNvSpPr txBox="1">
            <a:spLocks noChangeArrowheads="1"/>
          </p:cNvSpPr>
          <p:nvPr/>
        </p:nvSpPr>
        <p:spPr bwMode="auto">
          <a:xfrm>
            <a:off x="5949951" y="61087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i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78875" name="Text Box 38"/>
          <p:cNvSpPr txBox="1">
            <a:spLocks noChangeArrowheads="1"/>
          </p:cNvSpPr>
          <p:nvPr/>
        </p:nvSpPr>
        <p:spPr bwMode="auto">
          <a:xfrm>
            <a:off x="6389688" y="6103938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i="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pic>
        <p:nvPicPr>
          <p:cNvPr id="188443" name="Picture 17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88" y="868364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320" y="336600"/>
              <a:ext cx="9442800" cy="6032880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60" y="327240"/>
                <a:ext cx="9461520" cy="6051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9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906"/>
    </mc:Choice>
    <mc:Fallback>
      <p:transition spd="slow" advTm="642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798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F10EC626-9A5E-4F95-A93B-FB4A8598D326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MPLS capable routers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1" y="1600200"/>
            <a:ext cx="8335963" cy="4648200"/>
          </a:xfrm>
        </p:spPr>
        <p:txBody>
          <a:bodyPr/>
          <a:lstStyle/>
          <a:p>
            <a:r>
              <a:rPr lang="en-US" smtClean="0"/>
              <a:t>a.k.a. label-switched router</a:t>
            </a:r>
          </a:p>
          <a:p>
            <a:r>
              <a:rPr lang="en-US" smtClean="0"/>
              <a:t>forward packets to outgoing interface based only on label value (</a:t>
            </a:r>
            <a:r>
              <a:rPr lang="en-US" i="1" smtClean="0"/>
              <a:t>don</a:t>
            </a:r>
            <a:r>
              <a:rPr lang="ja-JP" altLang="en-US" i="1" smtClean="0"/>
              <a:t>’</a:t>
            </a:r>
            <a:r>
              <a:rPr lang="en-US" altLang="ja-JP" i="1" smtClean="0"/>
              <a:t>t inspect IP address</a:t>
            </a:r>
            <a:r>
              <a:rPr lang="en-US" altLang="ja-JP" smtClean="0"/>
              <a:t>)</a:t>
            </a:r>
          </a:p>
          <a:p>
            <a:pPr lvl="1"/>
            <a:r>
              <a:rPr lang="en-US" smtClean="0"/>
              <a:t>MPLS forwarding table distinct from IP forwarding tables</a:t>
            </a:r>
          </a:p>
          <a:p>
            <a:r>
              <a:rPr lang="en-US" i="1" smtClean="0">
                <a:solidFill>
                  <a:srgbClr val="CC0000"/>
                </a:solidFill>
              </a:rPr>
              <a:t>flexibility:  </a:t>
            </a:r>
            <a:r>
              <a:rPr lang="en-US" smtClean="0"/>
              <a:t>MPLS forwarding decisions can </a:t>
            </a:r>
            <a:r>
              <a:rPr lang="en-US" i="1" smtClean="0"/>
              <a:t>differ</a:t>
            </a:r>
            <a:r>
              <a:rPr lang="en-US" smtClean="0"/>
              <a:t> from those of IP</a:t>
            </a:r>
          </a:p>
          <a:p>
            <a:pPr lvl="1"/>
            <a:r>
              <a:rPr lang="en-US" smtClean="0"/>
              <a:t>use destination </a:t>
            </a:r>
            <a:r>
              <a:rPr lang="en-US" i="1" smtClean="0"/>
              <a:t>and</a:t>
            </a:r>
            <a:r>
              <a:rPr lang="en-US" smtClean="0"/>
              <a:t> source addresses to route flows to same destination differently (traffic engineering)</a:t>
            </a:r>
          </a:p>
          <a:p>
            <a:pPr lvl="1"/>
            <a:r>
              <a:rPr lang="en-US" smtClean="0"/>
              <a:t>re-route flows quickly if link fails: pre-computed backup paths (useful for VoIP)</a:t>
            </a:r>
          </a:p>
          <a:p>
            <a:endParaRPr lang="en-US" smtClean="0"/>
          </a:p>
        </p:txBody>
      </p:sp>
      <p:pic>
        <p:nvPicPr>
          <p:cNvPr id="190469" name="Picture 21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8201" y="1020764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9240" y="3848040"/>
              <a:ext cx="2667600" cy="4258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880" y="3838680"/>
                <a:ext cx="2686320" cy="44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96"/>
    </mc:Choice>
    <mc:Fallback>
      <p:transition spd="slow" advTm="112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808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C69CF389-0306-4ED2-8880-2A1FE430F5D3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92515" name="Group 6"/>
          <p:cNvGrpSpPr>
            <a:grpSpLocks/>
          </p:cNvGrpSpPr>
          <p:nvPr/>
        </p:nvGrpSpPr>
        <p:grpSpPr bwMode="auto">
          <a:xfrm>
            <a:off x="7319963" y="3236914"/>
            <a:ext cx="766762" cy="433387"/>
            <a:chOff x="3600" y="219"/>
            <a:chExt cx="360" cy="175"/>
          </a:xfrm>
        </p:grpSpPr>
        <p:sp>
          <p:nvSpPr>
            <p:cNvPr id="81062" name="Oval 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63" name="Line 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64" name="Line 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65" name="Rectangle 1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1066" name="Oval 1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682" name="Group 1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072" name="Line 1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73" name="Line 1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74" name="Line 1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683" name="Group 1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069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70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71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2516" name="Group 20"/>
          <p:cNvGrpSpPr>
            <a:grpSpLocks/>
          </p:cNvGrpSpPr>
          <p:nvPr/>
        </p:nvGrpSpPr>
        <p:grpSpPr bwMode="auto">
          <a:xfrm>
            <a:off x="5494338" y="3232150"/>
            <a:ext cx="766762" cy="433388"/>
            <a:chOff x="3600" y="219"/>
            <a:chExt cx="360" cy="175"/>
          </a:xfrm>
        </p:grpSpPr>
        <p:sp>
          <p:nvSpPr>
            <p:cNvPr id="81049" name="Oval 2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50" name="Line 2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51" name="Line 2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52" name="Rectangle 2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1053" name="Oval 2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669" name="Group 2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059" name="Line 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60" name="Line 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61" name="Line 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670" name="Group 3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056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57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58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2517" name="Group 34"/>
          <p:cNvGrpSpPr>
            <a:grpSpLocks/>
          </p:cNvGrpSpPr>
          <p:nvPr/>
        </p:nvGrpSpPr>
        <p:grpSpPr bwMode="auto">
          <a:xfrm>
            <a:off x="5848351" y="2214564"/>
            <a:ext cx="766763" cy="433387"/>
            <a:chOff x="3600" y="219"/>
            <a:chExt cx="360" cy="175"/>
          </a:xfrm>
        </p:grpSpPr>
        <p:sp>
          <p:nvSpPr>
            <p:cNvPr id="81036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37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38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39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1040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656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046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47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48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657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043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44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45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2518" name="Group 48"/>
          <p:cNvGrpSpPr>
            <a:grpSpLocks/>
          </p:cNvGrpSpPr>
          <p:nvPr/>
        </p:nvGrpSpPr>
        <p:grpSpPr bwMode="auto">
          <a:xfrm>
            <a:off x="4421188" y="2209800"/>
            <a:ext cx="766762" cy="433388"/>
            <a:chOff x="3600" y="219"/>
            <a:chExt cx="360" cy="175"/>
          </a:xfrm>
        </p:grpSpPr>
        <p:sp>
          <p:nvSpPr>
            <p:cNvPr id="81023" name="Oval 4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24" name="Line 5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25" name="Line 5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26" name="Rectangle 5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1027" name="Oval 5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643" name="Group 5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033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34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35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644" name="Group 5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030" name="Line 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31" name="Line 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32" name="Line 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2519" name="Group 62"/>
          <p:cNvGrpSpPr>
            <a:grpSpLocks/>
          </p:cNvGrpSpPr>
          <p:nvPr/>
        </p:nvGrpSpPr>
        <p:grpSpPr bwMode="auto">
          <a:xfrm>
            <a:off x="2901951" y="1503364"/>
            <a:ext cx="766763" cy="433387"/>
            <a:chOff x="589" y="1281"/>
            <a:chExt cx="483" cy="273"/>
          </a:xfrm>
        </p:grpSpPr>
        <p:sp>
          <p:nvSpPr>
            <p:cNvPr id="81010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11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12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13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1014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630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1020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21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22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631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1017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18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19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80905" name="Line 76"/>
          <p:cNvSpPr>
            <a:spLocks noChangeShapeType="1"/>
          </p:cNvSpPr>
          <p:nvPr/>
        </p:nvSpPr>
        <p:spPr bwMode="auto">
          <a:xfrm>
            <a:off x="3671888" y="1746251"/>
            <a:ext cx="76200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0906" name="Line 77"/>
          <p:cNvSpPr>
            <a:spLocks noChangeShapeType="1"/>
          </p:cNvSpPr>
          <p:nvPr/>
        </p:nvSpPr>
        <p:spPr bwMode="auto">
          <a:xfrm flipV="1">
            <a:off x="3719514" y="2451100"/>
            <a:ext cx="7334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0907" name="Line 78"/>
          <p:cNvSpPr>
            <a:spLocks noChangeShapeType="1"/>
          </p:cNvSpPr>
          <p:nvPr/>
        </p:nvSpPr>
        <p:spPr bwMode="auto">
          <a:xfrm flipV="1">
            <a:off x="5186363" y="2451100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0908" name="Line 79"/>
          <p:cNvSpPr>
            <a:spLocks noChangeShapeType="1"/>
          </p:cNvSpPr>
          <p:nvPr/>
        </p:nvSpPr>
        <p:spPr bwMode="auto">
          <a:xfrm>
            <a:off x="5033964" y="2613026"/>
            <a:ext cx="56197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0909" name="Line 80"/>
          <p:cNvSpPr>
            <a:spLocks noChangeShapeType="1"/>
          </p:cNvSpPr>
          <p:nvPr/>
        </p:nvSpPr>
        <p:spPr bwMode="auto">
          <a:xfrm>
            <a:off x="6291264" y="3489325"/>
            <a:ext cx="1038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0910" name="Line 81"/>
          <p:cNvSpPr>
            <a:spLocks noChangeShapeType="1"/>
          </p:cNvSpPr>
          <p:nvPr/>
        </p:nvSpPr>
        <p:spPr bwMode="auto">
          <a:xfrm>
            <a:off x="6577013" y="2565401"/>
            <a:ext cx="83820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0911" name="Line 82"/>
          <p:cNvSpPr>
            <a:spLocks noChangeShapeType="1"/>
          </p:cNvSpPr>
          <p:nvPr/>
        </p:nvSpPr>
        <p:spPr bwMode="auto">
          <a:xfrm>
            <a:off x="8091489" y="3470275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0912" name="Text Box 84"/>
          <p:cNvSpPr txBox="1">
            <a:spLocks noChangeArrowheads="1"/>
          </p:cNvSpPr>
          <p:nvPr/>
        </p:nvSpPr>
        <p:spPr bwMode="auto">
          <a:xfrm>
            <a:off x="5676900" y="3648076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R2</a:t>
            </a:r>
          </a:p>
        </p:txBody>
      </p:sp>
      <p:sp>
        <p:nvSpPr>
          <p:cNvPr id="80913" name="Text Box 85"/>
          <p:cNvSpPr txBox="1">
            <a:spLocks noChangeArrowheads="1"/>
          </p:cNvSpPr>
          <p:nvPr/>
        </p:nvSpPr>
        <p:spPr bwMode="auto">
          <a:xfrm>
            <a:off x="7599363" y="22685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80914" name="Text Box 86"/>
          <p:cNvSpPr txBox="1">
            <a:spLocks noChangeArrowheads="1"/>
          </p:cNvSpPr>
          <p:nvPr/>
        </p:nvSpPr>
        <p:spPr bwMode="auto">
          <a:xfrm>
            <a:off x="6062663" y="2646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R3</a:t>
            </a:r>
          </a:p>
        </p:txBody>
      </p:sp>
      <p:grpSp>
        <p:nvGrpSpPr>
          <p:cNvPr id="192530" name="Group 88"/>
          <p:cNvGrpSpPr>
            <a:grpSpLocks/>
          </p:cNvGrpSpPr>
          <p:nvPr/>
        </p:nvGrpSpPr>
        <p:grpSpPr bwMode="auto">
          <a:xfrm>
            <a:off x="2947988" y="2449514"/>
            <a:ext cx="766762" cy="433387"/>
            <a:chOff x="589" y="1281"/>
            <a:chExt cx="483" cy="273"/>
          </a:xfrm>
        </p:grpSpPr>
        <p:sp>
          <p:nvSpPr>
            <p:cNvPr id="80997" name="Oval 89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98" name="Line 90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99" name="Line 91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000" name="Rectangle 92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1001" name="Oval 93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617" name="Group 94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1007" name="Line 9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08" name="Line 9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09" name="Line 9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618" name="Group 98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1004" name="Line 9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05" name="Line 10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006" name="Line 10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80916" name="Text Box 102"/>
          <p:cNvSpPr txBox="1">
            <a:spLocks noChangeArrowheads="1"/>
          </p:cNvSpPr>
          <p:nvPr/>
        </p:nvSpPr>
        <p:spPr bwMode="auto">
          <a:xfrm>
            <a:off x="3140075" y="2882901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R5</a:t>
            </a:r>
          </a:p>
        </p:txBody>
      </p:sp>
      <p:sp>
        <p:nvSpPr>
          <p:cNvPr id="80917" name="Line 106"/>
          <p:cNvSpPr>
            <a:spLocks noChangeShapeType="1"/>
          </p:cNvSpPr>
          <p:nvPr/>
        </p:nvSpPr>
        <p:spPr bwMode="auto">
          <a:xfrm>
            <a:off x="6619876" y="2441575"/>
            <a:ext cx="968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0918" name="Text Box 108"/>
          <p:cNvSpPr txBox="1">
            <a:spLocks noChangeArrowheads="1"/>
          </p:cNvSpPr>
          <p:nvPr/>
        </p:nvSpPr>
        <p:spPr bwMode="auto">
          <a:xfrm>
            <a:off x="8753475" y="3287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80919" name="Text Box 109"/>
          <p:cNvSpPr txBox="1">
            <a:spLocks noChangeArrowheads="1"/>
          </p:cNvSpPr>
          <p:nvPr/>
        </p:nvSpPr>
        <p:spPr bwMode="auto">
          <a:xfrm>
            <a:off x="3103563" y="1933576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R6</a:t>
            </a:r>
          </a:p>
        </p:txBody>
      </p:sp>
      <p:sp>
        <p:nvSpPr>
          <p:cNvPr id="80920" name="Rectangle 147"/>
          <p:cNvSpPr>
            <a:spLocks noGrp="1" noChangeArrowheads="1"/>
          </p:cNvSpPr>
          <p:nvPr>
            <p:ph type="title"/>
          </p:nvPr>
        </p:nvSpPr>
        <p:spPr>
          <a:xfrm>
            <a:off x="2047875" y="1476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MPLS versus IP paths</a:t>
            </a:r>
          </a:p>
        </p:txBody>
      </p:sp>
      <p:grpSp>
        <p:nvGrpSpPr>
          <p:cNvPr id="192536" name="Group 62"/>
          <p:cNvGrpSpPr>
            <a:grpSpLocks/>
          </p:cNvGrpSpPr>
          <p:nvPr/>
        </p:nvGrpSpPr>
        <p:grpSpPr bwMode="auto">
          <a:xfrm>
            <a:off x="5849938" y="2212975"/>
            <a:ext cx="766762" cy="433388"/>
            <a:chOff x="589" y="1281"/>
            <a:chExt cx="483" cy="273"/>
          </a:xfrm>
        </p:grpSpPr>
        <p:sp>
          <p:nvSpPr>
            <p:cNvPr id="80984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85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86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87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0988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604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94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95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96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605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91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92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93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2537" name="Group 62"/>
          <p:cNvGrpSpPr>
            <a:grpSpLocks/>
          </p:cNvGrpSpPr>
          <p:nvPr/>
        </p:nvGrpSpPr>
        <p:grpSpPr bwMode="auto">
          <a:xfrm>
            <a:off x="7324726" y="3238500"/>
            <a:ext cx="766763" cy="433388"/>
            <a:chOff x="589" y="1281"/>
            <a:chExt cx="483" cy="273"/>
          </a:xfrm>
        </p:grpSpPr>
        <p:sp>
          <p:nvSpPr>
            <p:cNvPr id="80971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72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73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74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0975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591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81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82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83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592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78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79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80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2538" name="Group 62"/>
          <p:cNvGrpSpPr>
            <a:grpSpLocks/>
          </p:cNvGrpSpPr>
          <p:nvPr/>
        </p:nvGrpSpPr>
        <p:grpSpPr bwMode="auto">
          <a:xfrm>
            <a:off x="4418013" y="2206625"/>
            <a:ext cx="766762" cy="433388"/>
            <a:chOff x="589" y="1281"/>
            <a:chExt cx="483" cy="273"/>
          </a:xfrm>
        </p:grpSpPr>
        <p:sp>
          <p:nvSpPr>
            <p:cNvPr id="80958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59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60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61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0962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578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68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69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70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579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65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66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67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2539" name="Group 62"/>
          <p:cNvGrpSpPr>
            <a:grpSpLocks/>
          </p:cNvGrpSpPr>
          <p:nvPr/>
        </p:nvGrpSpPr>
        <p:grpSpPr bwMode="auto">
          <a:xfrm>
            <a:off x="5499101" y="3230564"/>
            <a:ext cx="766763" cy="433387"/>
            <a:chOff x="589" y="1281"/>
            <a:chExt cx="483" cy="273"/>
          </a:xfrm>
        </p:grpSpPr>
        <p:sp>
          <p:nvSpPr>
            <p:cNvPr id="80945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46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47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48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0949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565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55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56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57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566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52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53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54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192540" name="Freeform 1"/>
          <p:cNvSpPr>
            <a:spLocks/>
          </p:cNvSpPr>
          <p:nvPr/>
        </p:nvSpPr>
        <p:spPr bwMode="auto">
          <a:xfrm>
            <a:off x="3729038" y="1644651"/>
            <a:ext cx="4927600" cy="1717675"/>
          </a:xfrm>
          <a:custGeom>
            <a:avLst/>
            <a:gdLst>
              <a:gd name="T0" fmla="*/ 0 w 4927600"/>
              <a:gd name="T1" fmla="*/ 0 h 1717040"/>
              <a:gd name="T2" fmla="*/ 1219200 w 4927600"/>
              <a:gd name="T3" fmla="*/ 732604 h 1717040"/>
              <a:gd name="T4" fmla="*/ 2092960 w 4927600"/>
              <a:gd name="T5" fmla="*/ 1719581 h 1717040"/>
              <a:gd name="T6" fmla="*/ 4927600 w 4927600"/>
              <a:gd name="T7" fmla="*/ 1719581 h 17170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27600" h="1717040">
                <a:moveTo>
                  <a:pt x="0" y="0"/>
                </a:moveTo>
                <a:lnTo>
                  <a:pt x="1219200" y="731520"/>
                </a:lnTo>
                <a:lnTo>
                  <a:pt x="2092960" y="1717040"/>
                </a:lnTo>
                <a:lnTo>
                  <a:pt x="4927600" y="1717040"/>
                </a:lnTo>
              </a:path>
            </a:pathLst>
          </a:cu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92541" name="Freeform 149"/>
          <p:cNvSpPr>
            <a:spLocks/>
          </p:cNvSpPr>
          <p:nvPr/>
        </p:nvSpPr>
        <p:spPr bwMode="auto">
          <a:xfrm>
            <a:off x="3576639" y="2528889"/>
            <a:ext cx="5038725" cy="1036637"/>
          </a:xfrm>
          <a:custGeom>
            <a:avLst/>
            <a:gdLst>
              <a:gd name="T0" fmla="*/ 0 w 5039360"/>
              <a:gd name="T1" fmla="*/ 376380 h 1036320"/>
              <a:gd name="T2" fmla="*/ 1249052 w 5039360"/>
              <a:gd name="T3" fmla="*/ 0 h 1036320"/>
              <a:gd name="T4" fmla="*/ 2203608 w 5039360"/>
              <a:gd name="T5" fmla="*/ 1037588 h 1036320"/>
              <a:gd name="T6" fmla="*/ 5036820 w 5039360"/>
              <a:gd name="T7" fmla="*/ 1037588 h 10363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39360" h="1036320">
                <a:moveTo>
                  <a:pt x="0" y="375920"/>
                </a:moveTo>
                <a:lnTo>
                  <a:pt x="1249680" y="0"/>
                </a:lnTo>
                <a:lnTo>
                  <a:pt x="2204720" y="1036320"/>
                </a:lnTo>
                <a:lnTo>
                  <a:pt x="5039360" y="1036320"/>
                </a:lnTo>
              </a:path>
            </a:pathLst>
          </a:cu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192542" name="Group 62"/>
          <p:cNvGrpSpPr>
            <a:grpSpLocks/>
          </p:cNvGrpSpPr>
          <p:nvPr/>
        </p:nvGrpSpPr>
        <p:grpSpPr bwMode="auto">
          <a:xfrm>
            <a:off x="8223251" y="4375150"/>
            <a:ext cx="766763" cy="433388"/>
            <a:chOff x="589" y="1281"/>
            <a:chExt cx="483" cy="273"/>
          </a:xfrm>
        </p:grpSpPr>
        <p:sp>
          <p:nvSpPr>
            <p:cNvPr id="80932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33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34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0935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0936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2552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42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43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44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2553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39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40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0941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192543" name="TextBox 2"/>
          <p:cNvSpPr txBox="1">
            <a:spLocks noChangeArrowheads="1"/>
          </p:cNvSpPr>
          <p:nvPr/>
        </p:nvSpPr>
        <p:spPr bwMode="auto">
          <a:xfrm>
            <a:off x="8988425" y="4413250"/>
            <a:ext cx="1060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IP router</a:t>
            </a:r>
          </a:p>
        </p:txBody>
      </p:sp>
      <p:sp>
        <p:nvSpPr>
          <p:cNvPr id="192544" name="Rectangle 3"/>
          <p:cNvSpPr txBox="1">
            <a:spLocks noChangeArrowheads="1"/>
          </p:cNvSpPr>
          <p:nvPr/>
        </p:nvSpPr>
        <p:spPr bwMode="auto">
          <a:xfrm>
            <a:off x="2057401" y="4175125"/>
            <a:ext cx="6196013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IP routing: </a:t>
            </a:r>
            <a:r>
              <a:rPr lang="en-US" sz="2800">
                <a:solidFill>
                  <a:srgbClr val="000000"/>
                </a:solidFill>
                <a:latin typeface="Gill Sans MT" pitchFamily="34" charset="0"/>
              </a:rPr>
              <a:t>path to destination determined by destination address alone</a:t>
            </a:r>
          </a:p>
        </p:txBody>
      </p:sp>
      <p:pic>
        <p:nvPicPr>
          <p:cNvPr id="192545" name="Picture 21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0263" y="960439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31" name="Text Box 87"/>
          <p:cNvSpPr txBox="1">
            <a:spLocks noChangeArrowheads="1"/>
          </p:cNvSpPr>
          <p:nvPr/>
        </p:nvSpPr>
        <p:spPr bwMode="auto">
          <a:xfrm>
            <a:off x="4398963" y="2584451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R4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4560" y="1314360"/>
              <a:ext cx="6217200" cy="28706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5200" y="1305000"/>
                <a:ext cx="6235920" cy="2889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7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61"/>
    </mc:Choice>
    <mc:Fallback>
      <p:transition spd="slow" advTm="66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819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9086DD27-B0C4-4826-93DF-56CB9E01868A}" type="slidenum">
              <a:rPr lang="en-US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94563" name="Group 6"/>
          <p:cNvGrpSpPr>
            <a:grpSpLocks/>
          </p:cNvGrpSpPr>
          <p:nvPr/>
        </p:nvGrpSpPr>
        <p:grpSpPr bwMode="auto">
          <a:xfrm>
            <a:off x="7319963" y="3236914"/>
            <a:ext cx="766762" cy="433387"/>
            <a:chOff x="3600" y="219"/>
            <a:chExt cx="360" cy="175"/>
          </a:xfrm>
        </p:grpSpPr>
        <p:sp>
          <p:nvSpPr>
            <p:cNvPr id="82049" name="Oval 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50" name="Line 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51" name="Line 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52" name="Rectangle 1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053" name="Oval 1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4693" name="Group 1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059" name="Line 1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60" name="Line 1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61" name="Line 1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4694" name="Group 1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056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57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58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4564" name="Group 20"/>
          <p:cNvGrpSpPr>
            <a:grpSpLocks/>
          </p:cNvGrpSpPr>
          <p:nvPr/>
        </p:nvGrpSpPr>
        <p:grpSpPr bwMode="auto">
          <a:xfrm>
            <a:off x="5494338" y="3232150"/>
            <a:ext cx="766762" cy="433388"/>
            <a:chOff x="3600" y="219"/>
            <a:chExt cx="360" cy="175"/>
          </a:xfrm>
        </p:grpSpPr>
        <p:sp>
          <p:nvSpPr>
            <p:cNvPr id="82036" name="Oval 2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37" name="Line 2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38" name="Line 2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39" name="Rectangle 2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040" name="Oval 2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4680" name="Group 2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046" name="Line 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47" name="Line 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48" name="Line 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4681" name="Group 3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043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44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45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4565" name="Group 34"/>
          <p:cNvGrpSpPr>
            <a:grpSpLocks/>
          </p:cNvGrpSpPr>
          <p:nvPr/>
        </p:nvGrpSpPr>
        <p:grpSpPr bwMode="auto">
          <a:xfrm>
            <a:off x="5848351" y="2214564"/>
            <a:ext cx="766763" cy="433387"/>
            <a:chOff x="3600" y="219"/>
            <a:chExt cx="360" cy="175"/>
          </a:xfrm>
        </p:grpSpPr>
        <p:sp>
          <p:nvSpPr>
            <p:cNvPr id="82023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24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25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26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027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4667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033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34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35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4668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030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31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32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4566" name="Group 48"/>
          <p:cNvGrpSpPr>
            <a:grpSpLocks/>
          </p:cNvGrpSpPr>
          <p:nvPr/>
        </p:nvGrpSpPr>
        <p:grpSpPr bwMode="auto">
          <a:xfrm>
            <a:off x="4421188" y="2209800"/>
            <a:ext cx="766762" cy="433388"/>
            <a:chOff x="3600" y="219"/>
            <a:chExt cx="360" cy="175"/>
          </a:xfrm>
        </p:grpSpPr>
        <p:sp>
          <p:nvSpPr>
            <p:cNvPr id="82010" name="Oval 4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11" name="Line 5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12" name="Line 5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13" name="Rectangle 5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014" name="Oval 5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4654" name="Group 5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020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21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22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4655" name="Group 5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017" name="Line 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18" name="Line 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19" name="Line 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4567" name="Group 62"/>
          <p:cNvGrpSpPr>
            <a:grpSpLocks/>
          </p:cNvGrpSpPr>
          <p:nvPr/>
        </p:nvGrpSpPr>
        <p:grpSpPr bwMode="auto">
          <a:xfrm>
            <a:off x="2901951" y="1503364"/>
            <a:ext cx="766763" cy="433387"/>
            <a:chOff x="589" y="1281"/>
            <a:chExt cx="483" cy="273"/>
          </a:xfrm>
        </p:grpSpPr>
        <p:sp>
          <p:nvSpPr>
            <p:cNvPr id="81997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98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99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000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001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4641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2007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08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09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4642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2004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05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006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81929" name="Line 76"/>
          <p:cNvSpPr>
            <a:spLocks noChangeShapeType="1"/>
          </p:cNvSpPr>
          <p:nvPr/>
        </p:nvSpPr>
        <p:spPr bwMode="auto">
          <a:xfrm>
            <a:off x="3671888" y="1746251"/>
            <a:ext cx="76200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1930" name="Line 77"/>
          <p:cNvSpPr>
            <a:spLocks noChangeShapeType="1"/>
          </p:cNvSpPr>
          <p:nvPr/>
        </p:nvSpPr>
        <p:spPr bwMode="auto">
          <a:xfrm flipV="1">
            <a:off x="3719514" y="2451100"/>
            <a:ext cx="7334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1931" name="Line 78"/>
          <p:cNvSpPr>
            <a:spLocks noChangeShapeType="1"/>
          </p:cNvSpPr>
          <p:nvPr/>
        </p:nvSpPr>
        <p:spPr bwMode="auto">
          <a:xfrm flipV="1">
            <a:off x="5186363" y="2451100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1932" name="Line 79"/>
          <p:cNvSpPr>
            <a:spLocks noChangeShapeType="1"/>
          </p:cNvSpPr>
          <p:nvPr/>
        </p:nvSpPr>
        <p:spPr bwMode="auto">
          <a:xfrm>
            <a:off x="5033964" y="2613026"/>
            <a:ext cx="56197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1933" name="Line 80"/>
          <p:cNvSpPr>
            <a:spLocks noChangeShapeType="1"/>
          </p:cNvSpPr>
          <p:nvPr/>
        </p:nvSpPr>
        <p:spPr bwMode="auto">
          <a:xfrm>
            <a:off x="6291264" y="3489325"/>
            <a:ext cx="1038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1934" name="Line 81"/>
          <p:cNvSpPr>
            <a:spLocks noChangeShapeType="1"/>
          </p:cNvSpPr>
          <p:nvPr/>
        </p:nvSpPr>
        <p:spPr bwMode="auto">
          <a:xfrm>
            <a:off x="6577013" y="2565401"/>
            <a:ext cx="83820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1935" name="Line 82"/>
          <p:cNvSpPr>
            <a:spLocks noChangeShapeType="1"/>
          </p:cNvSpPr>
          <p:nvPr/>
        </p:nvSpPr>
        <p:spPr bwMode="auto">
          <a:xfrm>
            <a:off x="8091489" y="3470275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1936" name="Text Box 84"/>
          <p:cNvSpPr txBox="1">
            <a:spLocks noChangeArrowheads="1"/>
          </p:cNvSpPr>
          <p:nvPr/>
        </p:nvSpPr>
        <p:spPr bwMode="auto">
          <a:xfrm>
            <a:off x="5676900" y="3648076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R2</a:t>
            </a:r>
          </a:p>
        </p:txBody>
      </p:sp>
      <p:sp>
        <p:nvSpPr>
          <p:cNvPr id="81937" name="Text Box 85"/>
          <p:cNvSpPr txBox="1">
            <a:spLocks noChangeArrowheads="1"/>
          </p:cNvSpPr>
          <p:nvPr/>
        </p:nvSpPr>
        <p:spPr bwMode="auto">
          <a:xfrm>
            <a:off x="7599363" y="22685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81938" name="Text Box 86"/>
          <p:cNvSpPr txBox="1">
            <a:spLocks noChangeArrowheads="1"/>
          </p:cNvSpPr>
          <p:nvPr/>
        </p:nvSpPr>
        <p:spPr bwMode="auto">
          <a:xfrm>
            <a:off x="6062663" y="2646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R3</a:t>
            </a:r>
          </a:p>
        </p:txBody>
      </p:sp>
      <p:sp>
        <p:nvSpPr>
          <p:cNvPr id="81939" name="Text Box 87"/>
          <p:cNvSpPr txBox="1">
            <a:spLocks noChangeArrowheads="1"/>
          </p:cNvSpPr>
          <p:nvPr/>
        </p:nvSpPr>
        <p:spPr bwMode="auto">
          <a:xfrm>
            <a:off x="4398963" y="2584451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R4</a:t>
            </a:r>
          </a:p>
        </p:txBody>
      </p:sp>
      <p:grpSp>
        <p:nvGrpSpPr>
          <p:cNvPr id="194579" name="Group 88"/>
          <p:cNvGrpSpPr>
            <a:grpSpLocks/>
          </p:cNvGrpSpPr>
          <p:nvPr/>
        </p:nvGrpSpPr>
        <p:grpSpPr bwMode="auto">
          <a:xfrm>
            <a:off x="2947988" y="2449514"/>
            <a:ext cx="766762" cy="433387"/>
            <a:chOff x="589" y="1281"/>
            <a:chExt cx="483" cy="273"/>
          </a:xfrm>
        </p:grpSpPr>
        <p:sp>
          <p:nvSpPr>
            <p:cNvPr id="81984" name="Oval 89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85" name="Line 90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86" name="Line 91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87" name="Rectangle 92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1988" name="Oval 93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4628" name="Group 94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1994" name="Line 9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95" name="Line 9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96" name="Line 9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4629" name="Group 98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1991" name="Line 9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92" name="Line 10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93" name="Line 10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81941" name="Text Box 102"/>
          <p:cNvSpPr txBox="1">
            <a:spLocks noChangeArrowheads="1"/>
          </p:cNvSpPr>
          <p:nvPr/>
        </p:nvSpPr>
        <p:spPr bwMode="auto">
          <a:xfrm>
            <a:off x="3140075" y="2882901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R5</a:t>
            </a:r>
          </a:p>
        </p:txBody>
      </p:sp>
      <p:sp>
        <p:nvSpPr>
          <p:cNvPr id="81942" name="Line 106"/>
          <p:cNvSpPr>
            <a:spLocks noChangeShapeType="1"/>
          </p:cNvSpPr>
          <p:nvPr/>
        </p:nvSpPr>
        <p:spPr bwMode="auto">
          <a:xfrm>
            <a:off x="6619876" y="2441575"/>
            <a:ext cx="968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1943" name="Text Box 108"/>
          <p:cNvSpPr txBox="1">
            <a:spLocks noChangeArrowheads="1"/>
          </p:cNvSpPr>
          <p:nvPr/>
        </p:nvSpPr>
        <p:spPr bwMode="auto">
          <a:xfrm>
            <a:off x="8753475" y="3287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81944" name="Text Box 109"/>
          <p:cNvSpPr txBox="1">
            <a:spLocks noChangeArrowheads="1"/>
          </p:cNvSpPr>
          <p:nvPr/>
        </p:nvSpPr>
        <p:spPr bwMode="auto">
          <a:xfrm>
            <a:off x="3103563" y="1933576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R6</a:t>
            </a:r>
          </a:p>
        </p:txBody>
      </p:sp>
      <p:sp>
        <p:nvSpPr>
          <p:cNvPr id="81945" name="Rectangle 147"/>
          <p:cNvSpPr>
            <a:spLocks noGrp="1" noChangeArrowheads="1"/>
          </p:cNvSpPr>
          <p:nvPr>
            <p:ph type="title"/>
          </p:nvPr>
        </p:nvSpPr>
        <p:spPr>
          <a:xfrm>
            <a:off x="2047875" y="1476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MPLS versus IP paths</a:t>
            </a:r>
          </a:p>
        </p:txBody>
      </p:sp>
      <p:sp>
        <p:nvSpPr>
          <p:cNvPr id="194585" name="Freeform 1"/>
          <p:cNvSpPr>
            <a:spLocks/>
          </p:cNvSpPr>
          <p:nvPr/>
        </p:nvSpPr>
        <p:spPr bwMode="auto">
          <a:xfrm>
            <a:off x="3729038" y="1644650"/>
            <a:ext cx="4927600" cy="1735138"/>
          </a:xfrm>
          <a:custGeom>
            <a:avLst/>
            <a:gdLst>
              <a:gd name="T0" fmla="*/ 0 w 4927600"/>
              <a:gd name="T1" fmla="*/ 0 h 1734711"/>
              <a:gd name="T2" fmla="*/ 1219200 w 4927600"/>
              <a:gd name="T3" fmla="*/ 732240 h 1734711"/>
              <a:gd name="T4" fmla="*/ 2739004 w 4927600"/>
              <a:gd name="T5" fmla="*/ 723839 h 1734711"/>
              <a:gd name="T6" fmla="*/ 4027115 w 4927600"/>
              <a:gd name="T7" fmla="*/ 1736419 h 1734711"/>
              <a:gd name="T8" fmla="*/ 4927600 w 4927600"/>
              <a:gd name="T9" fmla="*/ 1718732 h 17347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27600" h="1734711">
                <a:moveTo>
                  <a:pt x="0" y="0"/>
                </a:moveTo>
                <a:lnTo>
                  <a:pt x="1219200" y="731520"/>
                </a:lnTo>
                <a:lnTo>
                  <a:pt x="2739004" y="723127"/>
                </a:lnTo>
                <a:lnTo>
                  <a:pt x="4027115" y="1734711"/>
                </a:lnTo>
                <a:lnTo>
                  <a:pt x="4927600" y="1717040"/>
                </a:lnTo>
              </a:path>
            </a:pathLst>
          </a:cu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94586" name="Freeform 149"/>
          <p:cNvSpPr>
            <a:spLocks/>
          </p:cNvSpPr>
          <p:nvPr/>
        </p:nvSpPr>
        <p:spPr bwMode="auto">
          <a:xfrm>
            <a:off x="3576639" y="2528889"/>
            <a:ext cx="5038725" cy="1036637"/>
          </a:xfrm>
          <a:custGeom>
            <a:avLst/>
            <a:gdLst>
              <a:gd name="T0" fmla="*/ 0 w 5039360"/>
              <a:gd name="T1" fmla="*/ 376380 h 1036320"/>
              <a:gd name="T2" fmla="*/ 1249052 w 5039360"/>
              <a:gd name="T3" fmla="*/ 0 h 1036320"/>
              <a:gd name="T4" fmla="*/ 2203608 w 5039360"/>
              <a:gd name="T5" fmla="*/ 1037588 h 1036320"/>
              <a:gd name="T6" fmla="*/ 5036820 w 5039360"/>
              <a:gd name="T7" fmla="*/ 1037588 h 10363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39360" h="1036320">
                <a:moveTo>
                  <a:pt x="0" y="375920"/>
                </a:moveTo>
                <a:lnTo>
                  <a:pt x="1249680" y="0"/>
                </a:lnTo>
                <a:lnTo>
                  <a:pt x="2204720" y="1036320"/>
                </a:lnTo>
                <a:lnTo>
                  <a:pt x="5039360" y="1036320"/>
                </a:lnTo>
              </a:path>
            </a:pathLst>
          </a:cu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194587" name="Group 62"/>
          <p:cNvGrpSpPr>
            <a:grpSpLocks/>
          </p:cNvGrpSpPr>
          <p:nvPr/>
        </p:nvGrpSpPr>
        <p:grpSpPr bwMode="auto">
          <a:xfrm>
            <a:off x="8223251" y="4375150"/>
            <a:ext cx="766763" cy="433388"/>
            <a:chOff x="589" y="1281"/>
            <a:chExt cx="483" cy="273"/>
          </a:xfrm>
        </p:grpSpPr>
        <p:sp>
          <p:nvSpPr>
            <p:cNvPr id="81971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72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73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74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1975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4615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1981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82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83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4616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1978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79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80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194588" name="TextBox 2"/>
          <p:cNvSpPr txBox="1">
            <a:spLocks noChangeArrowheads="1"/>
          </p:cNvSpPr>
          <p:nvPr/>
        </p:nvSpPr>
        <p:spPr bwMode="auto">
          <a:xfrm>
            <a:off x="9097963" y="4343400"/>
            <a:ext cx="9017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IP-only</a:t>
            </a:r>
          </a:p>
          <a:p>
            <a:pPr>
              <a:lnSpc>
                <a:spcPts val="1800"/>
              </a:lnSpc>
            </a:pPr>
            <a:r>
              <a: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router</a:t>
            </a:r>
          </a:p>
        </p:txBody>
      </p:sp>
      <p:sp>
        <p:nvSpPr>
          <p:cNvPr id="194589" name="Rectangle 3"/>
          <p:cNvSpPr txBox="1">
            <a:spLocks noChangeArrowheads="1"/>
          </p:cNvSpPr>
          <p:nvPr/>
        </p:nvSpPr>
        <p:spPr bwMode="auto">
          <a:xfrm>
            <a:off x="2057401" y="4175125"/>
            <a:ext cx="6196013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IP routing: </a:t>
            </a:r>
            <a:r>
              <a:rPr lang="en-US" sz="2800">
                <a:solidFill>
                  <a:srgbClr val="000000"/>
                </a:solidFill>
                <a:latin typeface="Gill Sans MT" pitchFamily="34" charset="0"/>
              </a:rPr>
              <a:t>path to destination determined by destination address alone</a:t>
            </a:r>
          </a:p>
        </p:txBody>
      </p:sp>
      <p:pic>
        <p:nvPicPr>
          <p:cNvPr id="194590" name="Picture 21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0263" y="960439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591" name="Group 34"/>
          <p:cNvGrpSpPr>
            <a:grpSpLocks/>
          </p:cNvGrpSpPr>
          <p:nvPr/>
        </p:nvGrpSpPr>
        <p:grpSpPr bwMode="auto">
          <a:xfrm>
            <a:off x="8237538" y="5159375"/>
            <a:ext cx="766762" cy="433388"/>
            <a:chOff x="3600" y="219"/>
            <a:chExt cx="360" cy="175"/>
          </a:xfrm>
        </p:grpSpPr>
        <p:sp>
          <p:nvSpPr>
            <p:cNvPr id="81958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59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60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1961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1962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4602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968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69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70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4603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965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66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1967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194592" name="TextBox 236"/>
          <p:cNvSpPr txBox="1">
            <a:spLocks noChangeArrowheads="1"/>
          </p:cNvSpPr>
          <p:nvPr/>
        </p:nvSpPr>
        <p:spPr bwMode="auto">
          <a:xfrm>
            <a:off x="9070976" y="5121275"/>
            <a:ext cx="132556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MPLS and </a:t>
            </a:r>
          </a:p>
          <a:p>
            <a:pPr>
              <a:lnSpc>
                <a:spcPts val="1800"/>
              </a:lnSpc>
            </a:pPr>
            <a:r>
              <a: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IP router</a:t>
            </a:r>
          </a:p>
        </p:txBody>
      </p:sp>
      <p:sp>
        <p:nvSpPr>
          <p:cNvPr id="194593" name="Rectangle 3"/>
          <p:cNvSpPr txBox="1">
            <a:spLocks noChangeArrowheads="1"/>
          </p:cNvSpPr>
          <p:nvPr/>
        </p:nvSpPr>
        <p:spPr bwMode="auto">
          <a:xfrm>
            <a:off x="2020888" y="5078413"/>
            <a:ext cx="6196012" cy="15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MPLS routing: </a:t>
            </a:r>
            <a:r>
              <a:rPr lang="en-US" sz="2800">
                <a:solidFill>
                  <a:srgbClr val="000000"/>
                </a:solidFill>
                <a:latin typeface="Gill Sans MT" pitchFamily="34" charset="0"/>
              </a:rPr>
              <a:t>path to destination can be based on source and dest. address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solidFill>
                  <a:srgbClr val="C00000"/>
                </a:solidFill>
                <a:latin typeface="Gill Sans MT" pitchFamily="34" charset="0"/>
              </a:rPr>
              <a:t>fast reroute: </a:t>
            </a:r>
            <a:r>
              <a:rPr lang="en-US" sz="2400">
                <a:solidFill>
                  <a:srgbClr val="000000"/>
                </a:solidFill>
                <a:latin typeface="Gill Sans MT" pitchFamily="34" charset="0"/>
              </a:rPr>
              <a:t>precompute backup routes in case of link failure</a:t>
            </a:r>
          </a:p>
        </p:txBody>
      </p:sp>
      <p:sp>
        <p:nvSpPr>
          <p:cNvPr id="194594" name="Oval 3"/>
          <p:cNvSpPr>
            <a:spLocks noChangeArrowheads="1"/>
          </p:cNvSpPr>
          <p:nvPr/>
        </p:nvSpPr>
        <p:spPr bwMode="auto">
          <a:xfrm rot="2263392">
            <a:off x="5092701" y="2000250"/>
            <a:ext cx="161925" cy="114458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81956" name="Straight Connector 5"/>
          <p:cNvCxnSpPr>
            <a:cxnSpLocks noChangeShapeType="1"/>
            <a:stCxn id="194594" idx="0"/>
          </p:cNvCxnSpPr>
          <p:nvPr/>
        </p:nvCxnSpPr>
        <p:spPr bwMode="auto">
          <a:xfrm flipV="1">
            <a:off x="5524500" y="1749425"/>
            <a:ext cx="203200" cy="3698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4596" name="TextBox 6"/>
          <p:cNvSpPr txBox="1">
            <a:spLocks noChangeArrowheads="1"/>
          </p:cNvSpPr>
          <p:nvPr/>
        </p:nvSpPr>
        <p:spPr bwMode="auto">
          <a:xfrm>
            <a:off x="5659438" y="1331913"/>
            <a:ext cx="4749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entry router (R4)  can use different MPLS routes to A based, e.g., on source address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95520" y="2254320"/>
              <a:ext cx="3346920" cy="32832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6160" y="2244960"/>
                <a:ext cx="3365640" cy="3301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1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28"/>
    </mc:Choice>
    <mc:Fallback>
      <p:transition spd="slow" advTm="12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8E525B81-CCC2-4330-82A6-6B84D164700B}" type="slidenum">
              <a:rPr lang="en-US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MPLS signaling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7876" y="1392238"/>
            <a:ext cx="8335963" cy="1350962"/>
          </a:xfrm>
        </p:spPr>
        <p:txBody>
          <a:bodyPr/>
          <a:lstStyle/>
          <a:p>
            <a:r>
              <a:rPr lang="en-US" smtClean="0"/>
              <a:t>modify OSPF, IS-IS link-state flooding protocols to carry info used by MPLS routing, </a:t>
            </a:r>
          </a:p>
          <a:p>
            <a:pPr lvl="1"/>
            <a:r>
              <a:rPr lang="en-US" smtClean="0"/>
              <a:t>e.g., link bandwidth, amount of </a:t>
            </a:r>
            <a:r>
              <a:rPr lang="ja-JP" altLang="en-US" smtClean="0"/>
              <a:t>“</a:t>
            </a:r>
            <a:r>
              <a:rPr lang="en-US" altLang="ja-JP" smtClean="0"/>
              <a:t>reserved</a:t>
            </a:r>
            <a:r>
              <a:rPr lang="ja-JP" altLang="en-US" smtClean="0"/>
              <a:t>”</a:t>
            </a:r>
            <a:r>
              <a:rPr lang="en-US" altLang="ja-JP" smtClean="0"/>
              <a:t> link bandwidth</a:t>
            </a:r>
            <a:endParaRPr lang="en-US" smtClean="0"/>
          </a:p>
        </p:txBody>
      </p:sp>
      <p:grpSp>
        <p:nvGrpSpPr>
          <p:cNvPr id="196613" name="Group 6"/>
          <p:cNvGrpSpPr>
            <a:grpSpLocks/>
          </p:cNvGrpSpPr>
          <p:nvPr/>
        </p:nvGrpSpPr>
        <p:grpSpPr bwMode="auto">
          <a:xfrm>
            <a:off x="7539038" y="5581650"/>
            <a:ext cx="766762" cy="433388"/>
            <a:chOff x="3600" y="219"/>
            <a:chExt cx="360" cy="175"/>
          </a:xfrm>
        </p:grpSpPr>
        <p:sp>
          <p:nvSpPr>
            <p:cNvPr id="83046" name="Oval 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47" name="Line 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48" name="Line 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49" name="Rectangle 1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3050" name="Oval 1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6714" name="Group 1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3056" name="Line 1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57" name="Line 1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58" name="Line 1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6715" name="Group 1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3053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54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55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6614" name="Group 20"/>
          <p:cNvGrpSpPr>
            <a:grpSpLocks/>
          </p:cNvGrpSpPr>
          <p:nvPr/>
        </p:nvGrpSpPr>
        <p:grpSpPr bwMode="auto">
          <a:xfrm>
            <a:off x="5713413" y="5576889"/>
            <a:ext cx="766762" cy="433387"/>
            <a:chOff x="3600" y="219"/>
            <a:chExt cx="360" cy="175"/>
          </a:xfrm>
        </p:grpSpPr>
        <p:sp>
          <p:nvSpPr>
            <p:cNvPr id="83033" name="Oval 2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34" name="Line 2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35" name="Line 2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36" name="Rectangle 2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3037" name="Oval 2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6701" name="Group 2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3043" name="Line 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44" name="Line 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45" name="Line 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6702" name="Group 3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3040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41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42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6615" name="Group 34"/>
          <p:cNvGrpSpPr>
            <a:grpSpLocks/>
          </p:cNvGrpSpPr>
          <p:nvPr/>
        </p:nvGrpSpPr>
        <p:grpSpPr bwMode="auto">
          <a:xfrm>
            <a:off x="6067426" y="4559300"/>
            <a:ext cx="766763" cy="433388"/>
            <a:chOff x="3600" y="219"/>
            <a:chExt cx="360" cy="175"/>
          </a:xfrm>
        </p:grpSpPr>
        <p:sp>
          <p:nvSpPr>
            <p:cNvPr id="83020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21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22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23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3024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6688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3030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31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32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6689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3027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28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29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6616" name="Group 48"/>
          <p:cNvGrpSpPr>
            <a:grpSpLocks/>
          </p:cNvGrpSpPr>
          <p:nvPr/>
        </p:nvGrpSpPr>
        <p:grpSpPr bwMode="auto">
          <a:xfrm>
            <a:off x="4640263" y="4554539"/>
            <a:ext cx="766762" cy="433387"/>
            <a:chOff x="3600" y="219"/>
            <a:chExt cx="360" cy="175"/>
          </a:xfrm>
        </p:grpSpPr>
        <p:sp>
          <p:nvSpPr>
            <p:cNvPr id="83007" name="Oval 4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08" name="Line 5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09" name="Line 5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3010" name="Rectangle 5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3011" name="Oval 5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6675" name="Group 5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3017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18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19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6676" name="Group 5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3014" name="Line 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15" name="Line 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16" name="Line 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6617" name="Group 62"/>
          <p:cNvGrpSpPr>
            <a:grpSpLocks/>
          </p:cNvGrpSpPr>
          <p:nvPr/>
        </p:nvGrpSpPr>
        <p:grpSpPr bwMode="auto">
          <a:xfrm>
            <a:off x="3121026" y="3848100"/>
            <a:ext cx="766763" cy="433388"/>
            <a:chOff x="589" y="1281"/>
            <a:chExt cx="483" cy="273"/>
          </a:xfrm>
        </p:grpSpPr>
        <p:sp>
          <p:nvSpPr>
            <p:cNvPr id="82994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995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996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997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98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6662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3004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05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06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6663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3001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02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3003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82955" name="Line 76"/>
          <p:cNvSpPr>
            <a:spLocks noChangeShapeType="1"/>
          </p:cNvSpPr>
          <p:nvPr/>
        </p:nvSpPr>
        <p:spPr bwMode="auto">
          <a:xfrm>
            <a:off x="3890963" y="4090989"/>
            <a:ext cx="76200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56" name="Line 77"/>
          <p:cNvSpPr>
            <a:spLocks noChangeShapeType="1"/>
          </p:cNvSpPr>
          <p:nvPr/>
        </p:nvSpPr>
        <p:spPr bwMode="auto">
          <a:xfrm flipV="1">
            <a:off x="3938589" y="4795838"/>
            <a:ext cx="7334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57" name="Line 78"/>
          <p:cNvSpPr>
            <a:spLocks noChangeShapeType="1"/>
          </p:cNvSpPr>
          <p:nvPr/>
        </p:nvSpPr>
        <p:spPr bwMode="auto">
          <a:xfrm flipV="1">
            <a:off x="5405438" y="4795838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58" name="Line 79"/>
          <p:cNvSpPr>
            <a:spLocks noChangeShapeType="1"/>
          </p:cNvSpPr>
          <p:nvPr/>
        </p:nvSpPr>
        <p:spPr bwMode="auto">
          <a:xfrm>
            <a:off x="5253039" y="4957764"/>
            <a:ext cx="56197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59" name="Line 80"/>
          <p:cNvSpPr>
            <a:spLocks noChangeShapeType="1"/>
          </p:cNvSpPr>
          <p:nvPr/>
        </p:nvSpPr>
        <p:spPr bwMode="auto">
          <a:xfrm>
            <a:off x="6510339" y="5834063"/>
            <a:ext cx="1038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60" name="Line 81"/>
          <p:cNvSpPr>
            <a:spLocks noChangeShapeType="1"/>
          </p:cNvSpPr>
          <p:nvPr/>
        </p:nvSpPr>
        <p:spPr bwMode="auto">
          <a:xfrm>
            <a:off x="6796088" y="4910139"/>
            <a:ext cx="83820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61" name="Line 82"/>
          <p:cNvSpPr>
            <a:spLocks noChangeShapeType="1"/>
          </p:cNvSpPr>
          <p:nvPr/>
        </p:nvSpPr>
        <p:spPr bwMode="auto">
          <a:xfrm>
            <a:off x="8310564" y="5815013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62" name="Text Box 85"/>
          <p:cNvSpPr txBox="1">
            <a:spLocks noChangeArrowheads="1"/>
          </p:cNvSpPr>
          <p:nvPr/>
        </p:nvSpPr>
        <p:spPr bwMode="auto">
          <a:xfrm>
            <a:off x="7818438" y="4613276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82963" name="Text Box 87"/>
          <p:cNvSpPr txBox="1">
            <a:spLocks noChangeArrowheads="1"/>
          </p:cNvSpPr>
          <p:nvPr/>
        </p:nvSpPr>
        <p:spPr bwMode="auto">
          <a:xfrm>
            <a:off x="4618038" y="492918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R4</a:t>
            </a:r>
          </a:p>
        </p:txBody>
      </p:sp>
      <p:grpSp>
        <p:nvGrpSpPr>
          <p:cNvPr id="196627" name="Group 88"/>
          <p:cNvGrpSpPr>
            <a:grpSpLocks/>
          </p:cNvGrpSpPr>
          <p:nvPr/>
        </p:nvGrpSpPr>
        <p:grpSpPr bwMode="auto">
          <a:xfrm>
            <a:off x="3167063" y="4794250"/>
            <a:ext cx="766762" cy="433388"/>
            <a:chOff x="589" y="1281"/>
            <a:chExt cx="483" cy="273"/>
          </a:xfrm>
        </p:grpSpPr>
        <p:sp>
          <p:nvSpPr>
            <p:cNvPr id="82981" name="Oval 89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982" name="Line 90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983" name="Line 91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2984" name="Rectangle 92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85" name="Oval 93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6649" name="Group 94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2991" name="Line 9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992" name="Line 9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993" name="Line 9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6650" name="Group 98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2988" name="Line 9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989" name="Line 10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2990" name="Line 10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82965" name="Text Box 102"/>
          <p:cNvSpPr txBox="1">
            <a:spLocks noChangeArrowheads="1"/>
          </p:cNvSpPr>
          <p:nvPr/>
        </p:nvSpPr>
        <p:spPr bwMode="auto">
          <a:xfrm>
            <a:off x="3359150" y="522763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R5</a:t>
            </a:r>
          </a:p>
        </p:txBody>
      </p:sp>
      <p:sp>
        <p:nvSpPr>
          <p:cNvPr id="82966" name="Line 106"/>
          <p:cNvSpPr>
            <a:spLocks noChangeShapeType="1"/>
          </p:cNvSpPr>
          <p:nvPr/>
        </p:nvSpPr>
        <p:spPr bwMode="auto">
          <a:xfrm>
            <a:off x="6838951" y="4786313"/>
            <a:ext cx="968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2967" name="Text Box 108"/>
          <p:cNvSpPr txBox="1">
            <a:spLocks noChangeArrowheads="1"/>
          </p:cNvSpPr>
          <p:nvPr/>
        </p:nvSpPr>
        <p:spPr bwMode="auto">
          <a:xfrm>
            <a:off x="8972550" y="5632451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82968" name="Text Box 109"/>
          <p:cNvSpPr txBox="1">
            <a:spLocks noChangeArrowheads="1"/>
          </p:cNvSpPr>
          <p:nvPr/>
        </p:nvSpPr>
        <p:spPr bwMode="auto">
          <a:xfrm>
            <a:off x="3322638" y="427831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R6</a:t>
            </a: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2060576" y="2578101"/>
            <a:ext cx="8335963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800">
                <a:solidFill>
                  <a:srgbClr val="000000"/>
                </a:solidFill>
                <a:latin typeface="Gill Sans MT" charset="0"/>
              </a:rPr>
              <a:t>entry MPLS router uses RSVP-TE signaling protocol to set up MPLS forwarding at downstream routers</a:t>
            </a:r>
          </a:p>
        </p:txBody>
      </p:sp>
      <p:grpSp>
        <p:nvGrpSpPr>
          <p:cNvPr id="93191" name="Group 93190"/>
          <p:cNvGrpSpPr>
            <a:grpSpLocks/>
          </p:cNvGrpSpPr>
          <p:nvPr/>
        </p:nvGrpSpPr>
        <p:grpSpPr bwMode="auto">
          <a:xfrm>
            <a:off x="4406901" y="4541839"/>
            <a:ext cx="3109913" cy="1601787"/>
            <a:chOff x="2882348" y="4542181"/>
            <a:chExt cx="3109821" cy="1601125"/>
          </a:xfrm>
        </p:grpSpPr>
        <p:sp>
          <p:nvSpPr>
            <p:cNvPr id="196640" name="Right Arrow 93183"/>
            <p:cNvSpPr>
              <a:spLocks noChangeArrowheads="1"/>
            </p:cNvSpPr>
            <p:nvPr/>
          </p:nvSpPr>
          <p:spPr bwMode="auto">
            <a:xfrm rot="10800000">
              <a:off x="3876263" y="4542181"/>
              <a:ext cx="606286" cy="159027"/>
            </a:xfrm>
            <a:prstGeom prst="rightArrow">
              <a:avLst>
                <a:gd name="adj1" fmla="val 50000"/>
                <a:gd name="adj2" fmla="val 50003"/>
              </a:avLst>
            </a:prstGeom>
            <a:gradFill rotWithShape="1">
              <a:gsLst>
                <a:gs pos="0">
                  <a:srgbClr val="8CADEA"/>
                </a:gs>
                <a:gs pos="50000">
                  <a:srgbClr val="BACCF0"/>
                </a:gs>
                <a:gs pos="100000">
                  <a:srgbClr val="DEE6F7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6641" name="Right Arrow 112"/>
            <p:cNvSpPr>
              <a:spLocks noChangeArrowheads="1"/>
            </p:cNvSpPr>
            <p:nvPr/>
          </p:nvSpPr>
          <p:spPr bwMode="auto">
            <a:xfrm rot="13936672" flipV="1">
              <a:off x="3501914" y="5294505"/>
              <a:ext cx="790370" cy="144998"/>
            </a:xfrm>
            <a:prstGeom prst="rightArrow">
              <a:avLst>
                <a:gd name="adj1" fmla="val 50000"/>
                <a:gd name="adj2" fmla="val 49992"/>
              </a:avLst>
            </a:prstGeom>
            <a:gradFill rotWithShape="1">
              <a:gsLst>
                <a:gs pos="0">
                  <a:srgbClr val="8CADEA"/>
                </a:gs>
                <a:gs pos="50000">
                  <a:srgbClr val="BACCF0"/>
                </a:gs>
                <a:gs pos="100000">
                  <a:srgbClr val="DEE6F7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6642" name="Right Arrow 113"/>
            <p:cNvSpPr>
              <a:spLocks noChangeArrowheads="1"/>
            </p:cNvSpPr>
            <p:nvPr/>
          </p:nvSpPr>
          <p:spPr bwMode="auto">
            <a:xfrm rot="11901416" flipV="1">
              <a:off x="3896874" y="5246831"/>
              <a:ext cx="2095295" cy="178650"/>
            </a:xfrm>
            <a:prstGeom prst="rightArrow">
              <a:avLst>
                <a:gd name="adj1" fmla="val 50000"/>
                <a:gd name="adj2" fmla="val 50009"/>
              </a:avLst>
            </a:prstGeom>
            <a:gradFill rotWithShape="1">
              <a:gsLst>
                <a:gs pos="0">
                  <a:srgbClr val="8CADEA"/>
                </a:gs>
                <a:gs pos="50000">
                  <a:srgbClr val="BACCF0"/>
                </a:gs>
                <a:gs pos="100000">
                  <a:srgbClr val="DEE6F7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6643" name="TextBox 93184"/>
            <p:cNvSpPr txBox="1">
              <a:spLocks noChangeArrowheads="1"/>
            </p:cNvSpPr>
            <p:nvPr/>
          </p:nvSpPr>
          <p:spPr bwMode="auto">
            <a:xfrm>
              <a:off x="2882348" y="5396948"/>
              <a:ext cx="1159292" cy="746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modified </a:t>
              </a:r>
            </a:p>
            <a:p>
              <a:pPr>
                <a:lnSpc>
                  <a:spcPts val="1700"/>
                </a:lnSpc>
              </a:pPr>
              <a:r>
                <a:rPr lang="en-US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link state </a:t>
              </a:r>
            </a:p>
            <a:p>
              <a:pPr>
                <a:lnSpc>
                  <a:spcPts val="1700"/>
                </a:lnSpc>
              </a:pPr>
              <a:r>
                <a:rPr lang="en-US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flooding</a:t>
              </a:r>
            </a:p>
          </p:txBody>
        </p:sp>
      </p:grpSp>
      <p:grpSp>
        <p:nvGrpSpPr>
          <p:cNvPr id="93192" name="Group 93191"/>
          <p:cNvGrpSpPr>
            <a:grpSpLocks/>
          </p:cNvGrpSpPr>
          <p:nvPr/>
        </p:nvGrpSpPr>
        <p:grpSpPr bwMode="auto">
          <a:xfrm>
            <a:off x="5411789" y="4187826"/>
            <a:ext cx="2166937" cy="1597025"/>
            <a:chOff x="6879226" y="3054627"/>
            <a:chExt cx="2167569" cy="1597693"/>
          </a:xfrm>
        </p:grpSpPr>
        <p:sp>
          <p:nvSpPr>
            <p:cNvPr id="196636" name="Right Arrow 119"/>
            <p:cNvSpPr>
              <a:spLocks noChangeArrowheads="1"/>
            </p:cNvSpPr>
            <p:nvPr/>
          </p:nvSpPr>
          <p:spPr bwMode="auto">
            <a:xfrm>
              <a:off x="6930889" y="3432312"/>
              <a:ext cx="606286" cy="159027"/>
            </a:xfrm>
            <a:prstGeom prst="rightArrow">
              <a:avLst>
                <a:gd name="adj1" fmla="val 50000"/>
                <a:gd name="adj2" fmla="val 50003"/>
              </a:avLst>
            </a:prstGeom>
            <a:gradFill rotWithShape="1">
              <a:gsLst>
                <a:gs pos="0">
                  <a:srgbClr val="EA8C8C"/>
                </a:gs>
                <a:gs pos="50000">
                  <a:srgbClr val="F0BABA"/>
                </a:gs>
                <a:gs pos="100000">
                  <a:srgbClr val="F7DED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6637" name="Right Arrow 120"/>
            <p:cNvSpPr>
              <a:spLocks noChangeArrowheads="1"/>
            </p:cNvSpPr>
            <p:nvPr/>
          </p:nvSpPr>
          <p:spPr bwMode="auto">
            <a:xfrm rot="3111092" flipV="1">
              <a:off x="6556540" y="4184636"/>
              <a:ext cx="790370" cy="144998"/>
            </a:xfrm>
            <a:prstGeom prst="rightArrow">
              <a:avLst>
                <a:gd name="adj1" fmla="val 50000"/>
                <a:gd name="adj2" fmla="val 49992"/>
              </a:avLst>
            </a:prstGeom>
            <a:gradFill rotWithShape="1">
              <a:gsLst>
                <a:gs pos="0">
                  <a:srgbClr val="EA8C8C"/>
                </a:gs>
                <a:gs pos="50000">
                  <a:srgbClr val="F0BABA"/>
                </a:gs>
                <a:gs pos="100000">
                  <a:srgbClr val="F7DED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6638" name="Right Arrow 121"/>
            <p:cNvSpPr>
              <a:spLocks noChangeArrowheads="1"/>
            </p:cNvSpPr>
            <p:nvPr/>
          </p:nvSpPr>
          <p:spPr bwMode="auto">
            <a:xfrm rot="1136798" flipV="1">
              <a:off x="6951500" y="4136962"/>
              <a:ext cx="2095295" cy="178650"/>
            </a:xfrm>
            <a:prstGeom prst="rightArrow">
              <a:avLst>
                <a:gd name="adj1" fmla="val 50000"/>
                <a:gd name="adj2" fmla="val 50009"/>
              </a:avLst>
            </a:prstGeom>
            <a:gradFill rotWithShape="1">
              <a:gsLst>
                <a:gs pos="0">
                  <a:srgbClr val="EA8C8C"/>
                </a:gs>
                <a:gs pos="50000">
                  <a:srgbClr val="F0BABA"/>
                </a:gs>
                <a:gs pos="100000">
                  <a:srgbClr val="F7DED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6639" name="TextBox 122"/>
            <p:cNvSpPr txBox="1">
              <a:spLocks noChangeArrowheads="1"/>
            </p:cNvSpPr>
            <p:nvPr/>
          </p:nvSpPr>
          <p:spPr bwMode="auto">
            <a:xfrm>
              <a:off x="7616687" y="3054627"/>
              <a:ext cx="1184940" cy="310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RSVP-TE</a:t>
              </a:r>
            </a:p>
          </p:txBody>
        </p:sp>
      </p:grpSp>
      <p:pic>
        <p:nvPicPr>
          <p:cNvPr id="196635" name="Picture 24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4713" y="1030289"/>
            <a:ext cx="3656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19400" y="2952720"/>
              <a:ext cx="2781720" cy="25974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0040" y="2943360"/>
                <a:ext cx="2800440" cy="2616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345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25"/>
    </mc:Choice>
    <mc:Fallback>
      <p:transition spd="slow" advTm="117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2DC26BD0-BCF1-4E42-A516-BF596C214AA1}" type="slidenum">
              <a:rPr lang="en-US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8659" name="Freeform 2"/>
          <p:cNvSpPr>
            <a:spLocks/>
          </p:cNvSpPr>
          <p:nvPr/>
        </p:nvSpPr>
        <p:spPr bwMode="auto">
          <a:xfrm>
            <a:off x="3278188" y="5278438"/>
            <a:ext cx="2462212" cy="419100"/>
          </a:xfrm>
          <a:custGeom>
            <a:avLst/>
            <a:gdLst>
              <a:gd name="T0" fmla="*/ 2147483647 w 1551"/>
              <a:gd name="T1" fmla="*/ 2147483647 h 264"/>
              <a:gd name="T2" fmla="*/ 0 w 1551"/>
              <a:gd name="T3" fmla="*/ 2147483647 h 264"/>
              <a:gd name="T4" fmla="*/ 2147483647 w 1551"/>
              <a:gd name="T5" fmla="*/ 2147483647 h 264"/>
              <a:gd name="T6" fmla="*/ 2147483647 w 1551"/>
              <a:gd name="T7" fmla="*/ 0 h 264"/>
              <a:gd name="T8" fmla="*/ 2147483647 w 1551"/>
              <a:gd name="T9" fmla="*/ 2147483647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1" h="264">
                <a:moveTo>
                  <a:pt x="1263" y="8"/>
                </a:moveTo>
                <a:lnTo>
                  <a:pt x="0" y="264"/>
                </a:lnTo>
                <a:lnTo>
                  <a:pt x="1536" y="264"/>
                </a:lnTo>
                <a:lnTo>
                  <a:pt x="1551" y="0"/>
                </a:lnTo>
                <a:lnTo>
                  <a:pt x="1263" y="8"/>
                </a:ln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0" name="Freeform 3"/>
          <p:cNvSpPr>
            <a:spLocks/>
          </p:cNvSpPr>
          <p:nvPr/>
        </p:nvSpPr>
        <p:spPr bwMode="auto">
          <a:xfrm>
            <a:off x="6016626" y="5326063"/>
            <a:ext cx="2447925" cy="577850"/>
          </a:xfrm>
          <a:custGeom>
            <a:avLst/>
            <a:gdLst>
              <a:gd name="T0" fmla="*/ 2147483647 w 1542"/>
              <a:gd name="T1" fmla="*/ 2147483647 h 364"/>
              <a:gd name="T2" fmla="*/ 0 w 1542"/>
              <a:gd name="T3" fmla="*/ 2147483647 h 364"/>
              <a:gd name="T4" fmla="*/ 2147483647 w 1542"/>
              <a:gd name="T5" fmla="*/ 2147483647 h 364"/>
              <a:gd name="T6" fmla="*/ 2147483647 w 1542"/>
              <a:gd name="T7" fmla="*/ 0 h 364"/>
              <a:gd name="T8" fmla="*/ 2147483647 w 1542"/>
              <a:gd name="T9" fmla="*/ 2147483647 h 3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42" h="364">
                <a:moveTo>
                  <a:pt x="839" y="8"/>
                </a:moveTo>
                <a:lnTo>
                  <a:pt x="0" y="364"/>
                </a:lnTo>
                <a:lnTo>
                  <a:pt x="1542" y="364"/>
                </a:lnTo>
                <a:lnTo>
                  <a:pt x="1127" y="0"/>
                </a:lnTo>
                <a:lnTo>
                  <a:pt x="839" y="8"/>
                </a:ln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1" name="Freeform 4"/>
          <p:cNvSpPr>
            <a:spLocks/>
          </p:cNvSpPr>
          <p:nvPr/>
        </p:nvSpPr>
        <p:spPr bwMode="auto">
          <a:xfrm>
            <a:off x="3408364" y="3106738"/>
            <a:ext cx="2433637" cy="798512"/>
          </a:xfrm>
          <a:custGeom>
            <a:avLst/>
            <a:gdLst>
              <a:gd name="T0" fmla="*/ 2147483647 w 1533"/>
              <a:gd name="T1" fmla="*/ 2147483647 h 503"/>
              <a:gd name="T2" fmla="*/ 2147483647 w 1533"/>
              <a:gd name="T3" fmla="*/ 0 h 503"/>
              <a:gd name="T4" fmla="*/ 0 w 1533"/>
              <a:gd name="T5" fmla="*/ 0 h 503"/>
              <a:gd name="T6" fmla="*/ 2147483647 w 1533"/>
              <a:gd name="T7" fmla="*/ 2147483647 h 503"/>
              <a:gd name="T8" fmla="*/ 2147483647 w 1533"/>
              <a:gd name="T9" fmla="*/ 2147483647 h 5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3" h="503">
                <a:moveTo>
                  <a:pt x="808" y="503"/>
                </a:moveTo>
                <a:lnTo>
                  <a:pt x="1533" y="0"/>
                </a:lnTo>
                <a:lnTo>
                  <a:pt x="0" y="0"/>
                </a:lnTo>
                <a:lnTo>
                  <a:pt x="685" y="481"/>
                </a:lnTo>
                <a:lnTo>
                  <a:pt x="808" y="5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969696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2" name="Freeform 5"/>
          <p:cNvSpPr>
            <a:spLocks/>
          </p:cNvSpPr>
          <p:nvPr/>
        </p:nvSpPr>
        <p:spPr bwMode="auto">
          <a:xfrm>
            <a:off x="6076951" y="3416301"/>
            <a:ext cx="2589213" cy="511175"/>
          </a:xfrm>
          <a:custGeom>
            <a:avLst/>
            <a:gdLst>
              <a:gd name="T0" fmla="*/ 2147483647 w 1631"/>
              <a:gd name="T1" fmla="*/ 2147483647 h 322"/>
              <a:gd name="T2" fmla="*/ 2147483647 w 1631"/>
              <a:gd name="T3" fmla="*/ 0 h 322"/>
              <a:gd name="T4" fmla="*/ 2147483647 w 1631"/>
              <a:gd name="T5" fmla="*/ 0 h 322"/>
              <a:gd name="T6" fmla="*/ 0 w 1631"/>
              <a:gd name="T7" fmla="*/ 2147483647 h 322"/>
              <a:gd name="T8" fmla="*/ 2147483647 w 1631"/>
              <a:gd name="T9" fmla="*/ 2147483647 h 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31" h="322">
                <a:moveTo>
                  <a:pt x="123" y="322"/>
                </a:moveTo>
                <a:lnTo>
                  <a:pt x="1631" y="0"/>
                </a:lnTo>
                <a:lnTo>
                  <a:pt x="89" y="0"/>
                </a:lnTo>
                <a:lnTo>
                  <a:pt x="0" y="300"/>
                </a:lnTo>
                <a:lnTo>
                  <a:pt x="123" y="32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969696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98663" name="Group 6"/>
          <p:cNvGrpSpPr>
            <a:grpSpLocks/>
          </p:cNvGrpSpPr>
          <p:nvPr/>
        </p:nvGrpSpPr>
        <p:grpSpPr bwMode="auto">
          <a:xfrm>
            <a:off x="7107238" y="4924425"/>
            <a:ext cx="766762" cy="433388"/>
            <a:chOff x="3600" y="219"/>
            <a:chExt cx="360" cy="175"/>
          </a:xfrm>
        </p:grpSpPr>
        <p:sp>
          <p:nvSpPr>
            <p:cNvPr id="84105" name="Oval 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106" name="Line 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107" name="Line 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108" name="Rectangle 1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4109" name="Oval 1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8797" name="Group 1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115" name="Line 1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116" name="Line 1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117" name="Line 1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8798" name="Group 1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112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113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114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8664" name="Group 20"/>
          <p:cNvGrpSpPr>
            <a:grpSpLocks/>
          </p:cNvGrpSpPr>
          <p:nvPr/>
        </p:nvGrpSpPr>
        <p:grpSpPr bwMode="auto">
          <a:xfrm>
            <a:off x="5281613" y="4919664"/>
            <a:ext cx="766762" cy="433387"/>
            <a:chOff x="3600" y="219"/>
            <a:chExt cx="360" cy="175"/>
          </a:xfrm>
        </p:grpSpPr>
        <p:sp>
          <p:nvSpPr>
            <p:cNvPr id="84092" name="Oval 2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93" name="Line 2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94" name="Line 2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95" name="Rectangle 2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4096" name="Oval 2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8784" name="Group 2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102" name="Line 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103" name="Line 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104" name="Line 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8785" name="Group 3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099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100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101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8665" name="Group 34"/>
          <p:cNvGrpSpPr>
            <a:grpSpLocks/>
          </p:cNvGrpSpPr>
          <p:nvPr/>
        </p:nvGrpSpPr>
        <p:grpSpPr bwMode="auto">
          <a:xfrm>
            <a:off x="5635626" y="3902075"/>
            <a:ext cx="766763" cy="433388"/>
            <a:chOff x="3600" y="219"/>
            <a:chExt cx="360" cy="175"/>
          </a:xfrm>
        </p:grpSpPr>
        <p:sp>
          <p:nvSpPr>
            <p:cNvPr id="84079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80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81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82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4083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8771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089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90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91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8772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086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87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88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8666" name="Group 48"/>
          <p:cNvGrpSpPr>
            <a:grpSpLocks/>
          </p:cNvGrpSpPr>
          <p:nvPr/>
        </p:nvGrpSpPr>
        <p:grpSpPr bwMode="auto">
          <a:xfrm>
            <a:off x="4208463" y="3897314"/>
            <a:ext cx="766762" cy="433387"/>
            <a:chOff x="3600" y="219"/>
            <a:chExt cx="360" cy="175"/>
          </a:xfrm>
        </p:grpSpPr>
        <p:sp>
          <p:nvSpPr>
            <p:cNvPr id="84066" name="Oval 4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67" name="Line 5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68" name="Line 5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69" name="Rectangle 5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4070" name="Oval 5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8758" name="Group 5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076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77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78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8759" name="Group 5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073" name="Line 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74" name="Line 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75" name="Line 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98667" name="Group 62"/>
          <p:cNvGrpSpPr>
            <a:grpSpLocks/>
          </p:cNvGrpSpPr>
          <p:nvPr/>
        </p:nvGrpSpPr>
        <p:grpSpPr bwMode="auto">
          <a:xfrm>
            <a:off x="2689226" y="3190875"/>
            <a:ext cx="766763" cy="433388"/>
            <a:chOff x="589" y="1281"/>
            <a:chExt cx="483" cy="273"/>
          </a:xfrm>
        </p:grpSpPr>
        <p:sp>
          <p:nvSpPr>
            <p:cNvPr id="84053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54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55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56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4057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8745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4063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64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65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8746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4060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61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62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83981" name="Line 76"/>
          <p:cNvSpPr>
            <a:spLocks noChangeShapeType="1"/>
          </p:cNvSpPr>
          <p:nvPr/>
        </p:nvSpPr>
        <p:spPr bwMode="auto">
          <a:xfrm>
            <a:off x="3459163" y="3433764"/>
            <a:ext cx="76200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3982" name="Line 77"/>
          <p:cNvSpPr>
            <a:spLocks noChangeShapeType="1"/>
          </p:cNvSpPr>
          <p:nvPr/>
        </p:nvSpPr>
        <p:spPr bwMode="auto">
          <a:xfrm flipV="1">
            <a:off x="3506789" y="4138613"/>
            <a:ext cx="7334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3983" name="Line 78"/>
          <p:cNvSpPr>
            <a:spLocks noChangeShapeType="1"/>
          </p:cNvSpPr>
          <p:nvPr/>
        </p:nvSpPr>
        <p:spPr bwMode="auto">
          <a:xfrm flipV="1">
            <a:off x="4973638" y="4138613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3984" name="Line 79"/>
          <p:cNvSpPr>
            <a:spLocks noChangeShapeType="1"/>
          </p:cNvSpPr>
          <p:nvPr/>
        </p:nvSpPr>
        <p:spPr bwMode="auto">
          <a:xfrm>
            <a:off x="4821239" y="4300539"/>
            <a:ext cx="56197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3985" name="Line 80"/>
          <p:cNvSpPr>
            <a:spLocks noChangeShapeType="1"/>
          </p:cNvSpPr>
          <p:nvPr/>
        </p:nvSpPr>
        <p:spPr bwMode="auto">
          <a:xfrm>
            <a:off x="6078539" y="5176838"/>
            <a:ext cx="1038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3986" name="Line 81"/>
          <p:cNvSpPr>
            <a:spLocks noChangeShapeType="1"/>
          </p:cNvSpPr>
          <p:nvPr/>
        </p:nvSpPr>
        <p:spPr bwMode="auto">
          <a:xfrm>
            <a:off x="6364288" y="4252914"/>
            <a:ext cx="83820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3987" name="Line 82"/>
          <p:cNvSpPr>
            <a:spLocks noChangeShapeType="1"/>
          </p:cNvSpPr>
          <p:nvPr/>
        </p:nvSpPr>
        <p:spPr bwMode="auto">
          <a:xfrm>
            <a:off x="7878764" y="5157788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3988" name="Text Box 83"/>
          <p:cNvSpPr txBox="1">
            <a:spLocks noChangeArrowheads="1"/>
          </p:cNvSpPr>
          <p:nvPr/>
        </p:nvSpPr>
        <p:spPr bwMode="auto">
          <a:xfrm>
            <a:off x="7327900" y="535781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R1</a:t>
            </a:r>
          </a:p>
        </p:txBody>
      </p:sp>
      <p:sp>
        <p:nvSpPr>
          <p:cNvPr id="83989" name="Text Box 84"/>
          <p:cNvSpPr txBox="1">
            <a:spLocks noChangeArrowheads="1"/>
          </p:cNvSpPr>
          <p:nvPr/>
        </p:nvSpPr>
        <p:spPr bwMode="auto">
          <a:xfrm>
            <a:off x="5464175" y="533558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R2</a:t>
            </a:r>
          </a:p>
        </p:txBody>
      </p:sp>
      <p:sp>
        <p:nvSpPr>
          <p:cNvPr id="83990" name="Text Box 85"/>
          <p:cNvSpPr txBox="1">
            <a:spLocks noChangeArrowheads="1"/>
          </p:cNvSpPr>
          <p:nvPr/>
        </p:nvSpPr>
        <p:spPr bwMode="auto">
          <a:xfrm>
            <a:off x="7386638" y="3956051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83991" name="Text Box 86"/>
          <p:cNvSpPr txBox="1">
            <a:spLocks noChangeArrowheads="1"/>
          </p:cNvSpPr>
          <p:nvPr/>
        </p:nvSpPr>
        <p:spPr bwMode="auto">
          <a:xfrm>
            <a:off x="5849938" y="4333876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R3</a:t>
            </a:r>
          </a:p>
        </p:txBody>
      </p:sp>
      <p:sp>
        <p:nvSpPr>
          <p:cNvPr id="83992" name="Text Box 87"/>
          <p:cNvSpPr txBox="1">
            <a:spLocks noChangeArrowheads="1"/>
          </p:cNvSpPr>
          <p:nvPr/>
        </p:nvSpPr>
        <p:spPr bwMode="auto">
          <a:xfrm>
            <a:off x="4375150" y="435133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R4</a:t>
            </a:r>
          </a:p>
        </p:txBody>
      </p:sp>
      <p:grpSp>
        <p:nvGrpSpPr>
          <p:cNvPr id="198680" name="Group 88"/>
          <p:cNvGrpSpPr>
            <a:grpSpLocks/>
          </p:cNvGrpSpPr>
          <p:nvPr/>
        </p:nvGrpSpPr>
        <p:grpSpPr bwMode="auto">
          <a:xfrm>
            <a:off x="2735263" y="4137025"/>
            <a:ext cx="766762" cy="433388"/>
            <a:chOff x="589" y="1281"/>
            <a:chExt cx="483" cy="273"/>
          </a:xfrm>
        </p:grpSpPr>
        <p:sp>
          <p:nvSpPr>
            <p:cNvPr id="84040" name="Oval 89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41" name="Line 90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42" name="Line 91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43" name="Rectangle 92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4044" name="Oval 93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98732" name="Group 94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4050" name="Line 9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51" name="Line 9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52" name="Line 9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98733" name="Group 98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4047" name="Line 9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48" name="Line 10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84049" name="Line 10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83994" name="Text Box 102"/>
          <p:cNvSpPr txBox="1">
            <a:spLocks noChangeArrowheads="1"/>
          </p:cNvSpPr>
          <p:nvPr/>
        </p:nvSpPr>
        <p:spPr bwMode="auto">
          <a:xfrm>
            <a:off x="2927350" y="457041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R5</a:t>
            </a:r>
          </a:p>
        </p:txBody>
      </p:sp>
      <p:sp>
        <p:nvSpPr>
          <p:cNvPr id="83995" name="Text Box 103"/>
          <p:cNvSpPr txBox="1">
            <a:spLocks noChangeArrowheads="1"/>
          </p:cNvSpPr>
          <p:nvPr/>
        </p:nvSpPr>
        <p:spPr bwMode="auto">
          <a:xfrm>
            <a:off x="7807326" y="4897438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3996" name="Text Box 104"/>
          <p:cNvSpPr txBox="1">
            <a:spLocks noChangeArrowheads="1"/>
          </p:cNvSpPr>
          <p:nvPr/>
        </p:nvSpPr>
        <p:spPr bwMode="auto">
          <a:xfrm>
            <a:off x="6448426" y="4164013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83997" name="Text Box 105"/>
          <p:cNvSpPr txBox="1">
            <a:spLocks noChangeArrowheads="1"/>
          </p:cNvSpPr>
          <p:nvPr/>
        </p:nvSpPr>
        <p:spPr bwMode="auto">
          <a:xfrm>
            <a:off x="6373814" y="388937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3998" name="Line 106"/>
          <p:cNvSpPr>
            <a:spLocks noChangeShapeType="1"/>
          </p:cNvSpPr>
          <p:nvPr/>
        </p:nvSpPr>
        <p:spPr bwMode="auto">
          <a:xfrm>
            <a:off x="6407151" y="4129088"/>
            <a:ext cx="968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3999" name="Text Box 107"/>
          <p:cNvSpPr txBox="1">
            <a:spLocks noChangeArrowheads="1"/>
          </p:cNvSpPr>
          <p:nvPr/>
        </p:nvSpPr>
        <p:spPr bwMode="auto">
          <a:xfrm>
            <a:off x="4935539" y="387667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4000" name="Text Box 108"/>
          <p:cNvSpPr txBox="1">
            <a:spLocks noChangeArrowheads="1"/>
          </p:cNvSpPr>
          <p:nvPr/>
        </p:nvSpPr>
        <p:spPr bwMode="auto">
          <a:xfrm>
            <a:off x="8540750" y="4975226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84001" name="Text Box 109"/>
          <p:cNvSpPr txBox="1">
            <a:spLocks noChangeArrowheads="1"/>
          </p:cNvSpPr>
          <p:nvPr/>
        </p:nvSpPr>
        <p:spPr bwMode="auto">
          <a:xfrm>
            <a:off x="2890838" y="362108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R6</a:t>
            </a:r>
          </a:p>
        </p:txBody>
      </p:sp>
      <p:grpSp>
        <p:nvGrpSpPr>
          <p:cNvPr id="198689" name="Group 110"/>
          <p:cNvGrpSpPr>
            <a:grpSpLocks/>
          </p:cNvGrpSpPr>
          <p:nvPr/>
        </p:nvGrpSpPr>
        <p:grpSpPr bwMode="auto">
          <a:xfrm>
            <a:off x="6419850" y="5343525"/>
            <a:ext cx="2546350" cy="922338"/>
            <a:chOff x="679" y="3270"/>
            <a:chExt cx="1604" cy="581"/>
          </a:xfrm>
        </p:grpSpPr>
        <p:sp>
          <p:nvSpPr>
            <p:cNvPr id="84033" name="Rectangle 111"/>
            <p:cNvSpPr>
              <a:spLocks noChangeArrowheads="1"/>
            </p:cNvSpPr>
            <p:nvPr/>
          </p:nvSpPr>
          <p:spPr bwMode="auto">
            <a:xfrm>
              <a:off x="710" y="3296"/>
              <a:ext cx="1533" cy="5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34" name="Text Box 112"/>
            <p:cNvSpPr txBox="1">
              <a:spLocks noChangeArrowheads="1"/>
            </p:cNvSpPr>
            <p:nvPr/>
          </p:nvSpPr>
          <p:spPr bwMode="auto">
            <a:xfrm>
              <a:off x="679" y="3270"/>
              <a:ext cx="160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>
                  <a:solidFill>
                    <a:srgbClr val="000000"/>
                  </a:solidFill>
                  <a:latin typeface="Arial" charset="0"/>
                </a:rPr>
                <a:t>  in         out                 out</a:t>
              </a:r>
            </a:p>
            <a:p>
              <a:pPr eaLnBrk="1" hangingPunct="1">
                <a:defRPr/>
              </a:pPr>
              <a:r>
                <a:rPr lang="en-US" sz="1400" i="0">
                  <a:solidFill>
                    <a:srgbClr val="000000"/>
                  </a:solidFill>
                  <a:latin typeface="Arial" charset="0"/>
                </a:rPr>
                <a:t>label     label   dest    interface</a:t>
              </a:r>
            </a:p>
          </p:txBody>
        </p:sp>
        <p:sp>
          <p:nvSpPr>
            <p:cNvPr id="84035" name="Line 113"/>
            <p:cNvSpPr>
              <a:spLocks noChangeShapeType="1"/>
            </p:cNvSpPr>
            <p:nvPr/>
          </p:nvSpPr>
          <p:spPr bwMode="auto">
            <a:xfrm>
              <a:off x="719" y="3584"/>
              <a:ext cx="15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36" name="Text Box 114"/>
            <p:cNvSpPr txBox="1">
              <a:spLocks noChangeArrowheads="1"/>
            </p:cNvSpPr>
            <p:nvPr/>
          </p:nvSpPr>
          <p:spPr bwMode="auto">
            <a:xfrm>
              <a:off x="730" y="3588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>
                  <a:solidFill>
                    <a:srgbClr val="000000"/>
                  </a:solidFill>
                  <a:latin typeface="Arial" charset="0"/>
                </a:rPr>
                <a:t> 6        -      A       0</a:t>
              </a:r>
            </a:p>
          </p:txBody>
        </p:sp>
        <p:sp>
          <p:nvSpPr>
            <p:cNvPr id="84037" name="Line 115"/>
            <p:cNvSpPr>
              <a:spLocks noChangeShapeType="1"/>
            </p:cNvSpPr>
            <p:nvPr/>
          </p:nvSpPr>
          <p:spPr bwMode="auto">
            <a:xfrm>
              <a:off x="1042" y="3303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38" name="Line 116"/>
            <p:cNvSpPr>
              <a:spLocks noChangeShapeType="1"/>
            </p:cNvSpPr>
            <p:nvPr/>
          </p:nvSpPr>
          <p:spPr bwMode="auto">
            <a:xfrm>
              <a:off x="1426" y="3306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39" name="Line 117"/>
            <p:cNvSpPr>
              <a:spLocks noChangeShapeType="1"/>
            </p:cNvSpPr>
            <p:nvPr/>
          </p:nvSpPr>
          <p:spPr bwMode="auto">
            <a:xfrm>
              <a:off x="1750" y="3309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98690" name="Group 118"/>
          <p:cNvGrpSpPr>
            <a:grpSpLocks/>
          </p:cNvGrpSpPr>
          <p:nvPr/>
        </p:nvGrpSpPr>
        <p:grpSpPr bwMode="auto">
          <a:xfrm>
            <a:off x="6153150" y="2212975"/>
            <a:ext cx="2546350" cy="1239838"/>
            <a:chOff x="3494" y="291"/>
            <a:chExt cx="1604" cy="781"/>
          </a:xfrm>
        </p:grpSpPr>
        <p:sp>
          <p:nvSpPr>
            <p:cNvPr id="84025" name="Rectangle 119"/>
            <p:cNvSpPr>
              <a:spLocks noChangeArrowheads="1"/>
            </p:cNvSpPr>
            <p:nvPr/>
          </p:nvSpPr>
          <p:spPr bwMode="auto">
            <a:xfrm>
              <a:off x="3525" y="317"/>
              <a:ext cx="1533" cy="7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26" name="Text Box 120"/>
            <p:cNvSpPr txBox="1">
              <a:spLocks noChangeArrowheads="1"/>
            </p:cNvSpPr>
            <p:nvPr/>
          </p:nvSpPr>
          <p:spPr bwMode="auto">
            <a:xfrm>
              <a:off x="3494" y="291"/>
              <a:ext cx="160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>
                  <a:solidFill>
                    <a:srgbClr val="000000"/>
                  </a:solidFill>
                  <a:latin typeface="Arial" charset="0"/>
                </a:rPr>
                <a:t>  in         out                 out</a:t>
              </a:r>
            </a:p>
            <a:p>
              <a:pPr eaLnBrk="1" hangingPunct="1">
                <a:defRPr/>
              </a:pPr>
              <a:r>
                <a:rPr lang="en-US" sz="1400" i="0">
                  <a:solidFill>
                    <a:srgbClr val="000000"/>
                  </a:solidFill>
                  <a:latin typeface="Arial" charset="0"/>
                </a:rPr>
                <a:t>label     label   dest    interface</a:t>
              </a:r>
            </a:p>
          </p:txBody>
        </p:sp>
        <p:sp>
          <p:nvSpPr>
            <p:cNvPr id="84027" name="Line 121"/>
            <p:cNvSpPr>
              <a:spLocks noChangeShapeType="1"/>
            </p:cNvSpPr>
            <p:nvPr/>
          </p:nvSpPr>
          <p:spPr bwMode="auto">
            <a:xfrm>
              <a:off x="3534" y="605"/>
              <a:ext cx="15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28" name="Text Box 122"/>
            <p:cNvSpPr txBox="1">
              <a:spLocks noChangeArrowheads="1"/>
            </p:cNvSpPr>
            <p:nvPr/>
          </p:nvSpPr>
          <p:spPr bwMode="auto">
            <a:xfrm>
              <a:off x="3545" y="609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>
                  <a:solidFill>
                    <a:srgbClr val="000000"/>
                  </a:solidFill>
                  <a:latin typeface="Arial" charset="0"/>
                </a:rPr>
                <a:t>10      6      A       1</a:t>
              </a:r>
            </a:p>
          </p:txBody>
        </p:sp>
        <p:sp>
          <p:nvSpPr>
            <p:cNvPr id="84029" name="Line 123"/>
            <p:cNvSpPr>
              <a:spLocks noChangeShapeType="1"/>
            </p:cNvSpPr>
            <p:nvPr/>
          </p:nvSpPr>
          <p:spPr bwMode="auto">
            <a:xfrm>
              <a:off x="3857" y="324"/>
              <a:ext cx="1" cy="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30" name="Text Box 124"/>
            <p:cNvSpPr txBox="1">
              <a:spLocks noChangeArrowheads="1"/>
            </p:cNvSpPr>
            <p:nvPr/>
          </p:nvSpPr>
          <p:spPr bwMode="auto">
            <a:xfrm>
              <a:off x="3540" y="830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>
                  <a:solidFill>
                    <a:srgbClr val="000000"/>
                  </a:solidFill>
                  <a:latin typeface="Arial" charset="0"/>
                </a:rPr>
                <a:t>12      9      D       0</a:t>
              </a:r>
            </a:p>
          </p:txBody>
        </p:sp>
        <p:sp>
          <p:nvSpPr>
            <p:cNvPr id="84031" name="Line 125"/>
            <p:cNvSpPr>
              <a:spLocks noChangeShapeType="1"/>
            </p:cNvSpPr>
            <p:nvPr/>
          </p:nvSpPr>
          <p:spPr bwMode="auto">
            <a:xfrm>
              <a:off x="4215" y="335"/>
              <a:ext cx="1" cy="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32" name="Line 126"/>
            <p:cNvSpPr>
              <a:spLocks noChangeShapeType="1"/>
            </p:cNvSpPr>
            <p:nvPr/>
          </p:nvSpPr>
          <p:spPr bwMode="auto">
            <a:xfrm>
              <a:off x="4573" y="329"/>
              <a:ext cx="1" cy="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84004" name="Rectangle 127"/>
          <p:cNvSpPr>
            <a:spLocks noChangeArrowheads="1"/>
          </p:cNvSpPr>
          <p:nvPr/>
        </p:nvSpPr>
        <p:spPr bwMode="auto">
          <a:xfrm>
            <a:off x="3367089" y="1651000"/>
            <a:ext cx="2433637" cy="1435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84005" name="Text Box 128"/>
          <p:cNvSpPr txBox="1">
            <a:spLocks noChangeArrowheads="1"/>
          </p:cNvSpPr>
          <p:nvPr/>
        </p:nvSpPr>
        <p:spPr bwMode="auto">
          <a:xfrm>
            <a:off x="3317875" y="1609725"/>
            <a:ext cx="25463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  in         out                 out</a:t>
            </a:r>
          </a:p>
          <a:p>
            <a:pPr eaLnBrk="1" hangingPunct="1"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label     label   dest    interface</a:t>
            </a:r>
          </a:p>
        </p:txBody>
      </p:sp>
      <p:sp>
        <p:nvSpPr>
          <p:cNvPr id="84006" name="Line 129"/>
          <p:cNvSpPr>
            <a:spLocks noChangeShapeType="1"/>
          </p:cNvSpPr>
          <p:nvPr/>
        </p:nvSpPr>
        <p:spPr bwMode="auto">
          <a:xfrm>
            <a:off x="3381376" y="2108200"/>
            <a:ext cx="2392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4007" name="Text Box 130"/>
          <p:cNvSpPr txBox="1">
            <a:spLocks noChangeArrowheads="1"/>
          </p:cNvSpPr>
          <p:nvPr/>
        </p:nvSpPr>
        <p:spPr bwMode="auto">
          <a:xfrm>
            <a:off x="3398838" y="2114551"/>
            <a:ext cx="2381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        10      A       0</a:t>
            </a:r>
          </a:p>
        </p:txBody>
      </p:sp>
      <p:sp>
        <p:nvSpPr>
          <p:cNvPr id="84008" name="Line 131"/>
          <p:cNvSpPr>
            <a:spLocks noChangeShapeType="1"/>
          </p:cNvSpPr>
          <p:nvPr/>
        </p:nvSpPr>
        <p:spPr bwMode="auto">
          <a:xfrm>
            <a:off x="3894139" y="1662114"/>
            <a:ext cx="1587" cy="141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4009" name="Text Box 132"/>
          <p:cNvSpPr txBox="1">
            <a:spLocks noChangeArrowheads="1"/>
          </p:cNvSpPr>
          <p:nvPr/>
        </p:nvSpPr>
        <p:spPr bwMode="auto">
          <a:xfrm>
            <a:off x="3389313" y="2455863"/>
            <a:ext cx="2381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        12      D       0</a:t>
            </a:r>
          </a:p>
        </p:txBody>
      </p:sp>
      <p:sp>
        <p:nvSpPr>
          <p:cNvPr id="84010" name="Line 133"/>
          <p:cNvSpPr>
            <a:spLocks noChangeShapeType="1"/>
          </p:cNvSpPr>
          <p:nvPr/>
        </p:nvSpPr>
        <p:spPr bwMode="auto">
          <a:xfrm>
            <a:off x="4462464" y="1658938"/>
            <a:ext cx="1587" cy="142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4011" name="Line 134"/>
          <p:cNvSpPr>
            <a:spLocks noChangeShapeType="1"/>
          </p:cNvSpPr>
          <p:nvPr/>
        </p:nvSpPr>
        <p:spPr bwMode="auto">
          <a:xfrm>
            <a:off x="5030789" y="1670051"/>
            <a:ext cx="1587" cy="140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84012" name="Text Box 135"/>
          <p:cNvSpPr txBox="1">
            <a:spLocks noChangeArrowheads="1"/>
          </p:cNvSpPr>
          <p:nvPr/>
        </p:nvSpPr>
        <p:spPr bwMode="auto">
          <a:xfrm>
            <a:off x="4859339" y="4198938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198700" name="Group 137"/>
          <p:cNvGrpSpPr>
            <a:grpSpLocks/>
          </p:cNvGrpSpPr>
          <p:nvPr/>
        </p:nvGrpSpPr>
        <p:grpSpPr bwMode="auto">
          <a:xfrm>
            <a:off x="3240088" y="5661025"/>
            <a:ext cx="2546350" cy="922338"/>
            <a:chOff x="679" y="3270"/>
            <a:chExt cx="1604" cy="581"/>
          </a:xfrm>
        </p:grpSpPr>
        <p:sp>
          <p:nvSpPr>
            <p:cNvPr id="84018" name="Rectangle 138"/>
            <p:cNvSpPr>
              <a:spLocks noChangeArrowheads="1"/>
            </p:cNvSpPr>
            <p:nvPr/>
          </p:nvSpPr>
          <p:spPr bwMode="auto">
            <a:xfrm>
              <a:off x="710" y="3296"/>
              <a:ext cx="1533" cy="5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19" name="Text Box 139"/>
            <p:cNvSpPr txBox="1">
              <a:spLocks noChangeArrowheads="1"/>
            </p:cNvSpPr>
            <p:nvPr/>
          </p:nvSpPr>
          <p:spPr bwMode="auto">
            <a:xfrm>
              <a:off x="679" y="3270"/>
              <a:ext cx="160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>
                  <a:solidFill>
                    <a:srgbClr val="000000"/>
                  </a:solidFill>
                  <a:latin typeface="Arial" charset="0"/>
                </a:rPr>
                <a:t>  in         out                 out</a:t>
              </a:r>
            </a:p>
            <a:p>
              <a:pPr eaLnBrk="1" hangingPunct="1">
                <a:defRPr/>
              </a:pPr>
              <a:r>
                <a:rPr lang="en-US" sz="1400" i="0">
                  <a:solidFill>
                    <a:srgbClr val="000000"/>
                  </a:solidFill>
                  <a:latin typeface="Arial" charset="0"/>
                </a:rPr>
                <a:t>label     label   dest    interface</a:t>
              </a:r>
            </a:p>
          </p:txBody>
        </p:sp>
        <p:sp>
          <p:nvSpPr>
            <p:cNvPr id="84020" name="Line 140"/>
            <p:cNvSpPr>
              <a:spLocks noChangeShapeType="1"/>
            </p:cNvSpPr>
            <p:nvPr/>
          </p:nvSpPr>
          <p:spPr bwMode="auto">
            <a:xfrm>
              <a:off x="719" y="3584"/>
              <a:ext cx="15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21" name="Text Box 141"/>
            <p:cNvSpPr txBox="1">
              <a:spLocks noChangeArrowheads="1"/>
            </p:cNvSpPr>
            <p:nvPr/>
          </p:nvSpPr>
          <p:spPr bwMode="auto">
            <a:xfrm>
              <a:off x="730" y="3588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>
                  <a:solidFill>
                    <a:srgbClr val="000000"/>
                  </a:solidFill>
                  <a:latin typeface="Arial" charset="0"/>
                </a:rPr>
                <a:t> 8        6      A       0</a:t>
              </a:r>
            </a:p>
          </p:txBody>
        </p:sp>
        <p:sp>
          <p:nvSpPr>
            <p:cNvPr id="84022" name="Line 142"/>
            <p:cNvSpPr>
              <a:spLocks noChangeShapeType="1"/>
            </p:cNvSpPr>
            <p:nvPr/>
          </p:nvSpPr>
          <p:spPr bwMode="auto">
            <a:xfrm>
              <a:off x="1042" y="3303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23" name="Line 143"/>
            <p:cNvSpPr>
              <a:spLocks noChangeShapeType="1"/>
            </p:cNvSpPr>
            <p:nvPr/>
          </p:nvSpPr>
          <p:spPr bwMode="auto">
            <a:xfrm>
              <a:off x="1426" y="3306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84024" name="Line 144"/>
            <p:cNvSpPr>
              <a:spLocks noChangeShapeType="1"/>
            </p:cNvSpPr>
            <p:nvPr/>
          </p:nvSpPr>
          <p:spPr bwMode="auto">
            <a:xfrm>
              <a:off x="1750" y="3309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84014" name="Text Box 145"/>
          <p:cNvSpPr txBox="1">
            <a:spLocks noChangeArrowheads="1"/>
          </p:cNvSpPr>
          <p:nvPr/>
        </p:nvSpPr>
        <p:spPr bwMode="auto">
          <a:xfrm>
            <a:off x="6011864" y="4914900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4015" name="Text Box 146"/>
          <p:cNvSpPr txBox="1">
            <a:spLocks noChangeArrowheads="1"/>
          </p:cNvSpPr>
          <p:nvPr/>
        </p:nvSpPr>
        <p:spPr bwMode="auto">
          <a:xfrm>
            <a:off x="3371850" y="2757488"/>
            <a:ext cx="2381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>
                <a:solidFill>
                  <a:srgbClr val="000000"/>
                </a:solidFill>
                <a:latin typeface="Arial" charset="0"/>
              </a:rPr>
              <a:t>          8      A       1</a:t>
            </a:r>
          </a:p>
        </p:txBody>
      </p:sp>
      <p:sp>
        <p:nvSpPr>
          <p:cNvPr id="84016" name="Rectangle 1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</a:rPr>
              <a:t>MPLS forwarding tables</a:t>
            </a:r>
          </a:p>
        </p:txBody>
      </p:sp>
      <p:pic>
        <p:nvPicPr>
          <p:cNvPr id="198704" name="Picture 21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7888" y="1020764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0120" y="1339920"/>
              <a:ext cx="6356880" cy="51184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0760" y="1330560"/>
                <a:ext cx="6375600" cy="5137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81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618"/>
    </mc:Choice>
    <mc:Fallback>
      <p:transition spd="slow" advTm="17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9421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A33E3FD5-B472-4823-8465-1F1292F52A6F}" type="slidenum">
              <a:rPr lang="en-US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5: Summary</a:t>
            </a:r>
          </a:p>
        </p:txBody>
      </p:sp>
      <p:sp>
        <p:nvSpPr>
          <p:cNvPr id="942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371600"/>
            <a:ext cx="793115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principles behind data link layer services: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error detection, correction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sharing a broadcast channel: multiple access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link layer addressing</a:t>
            </a:r>
          </a:p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instantiation and implementation of various link layer technologies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Ethernet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switched LANS, VLANs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virtualized networks as a link layer: MPLS</a:t>
            </a:r>
          </a:p>
          <a:p>
            <a:pPr>
              <a:buFont typeface="Wingdings" charset="0"/>
              <a:buChar char="v"/>
              <a:defRPr/>
            </a:pPr>
            <a:endParaRPr lang="en-US" sz="2400" dirty="0">
              <a:ea typeface="ＭＳ Ｐゴシック" charset="0"/>
            </a:endParaRPr>
          </a:p>
        </p:txBody>
      </p:sp>
      <p:pic>
        <p:nvPicPr>
          <p:cNvPr id="217093" name="Picture 21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57413" y="1030289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9240" y="3835440"/>
              <a:ext cx="2508840" cy="8640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880" y="3826080"/>
                <a:ext cx="2527560" cy="882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4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28"/>
    </mc:Choice>
    <mc:Fallback>
      <p:transition spd="slow" advTm="54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|1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684</Words>
  <Application>Microsoft Office PowerPoint</Application>
  <PresentationFormat>Widescreen</PresentationFormat>
  <Paragraphs>153</Paragraphs>
  <Slides>9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ＭＳ Ｐゴシック</vt:lpstr>
      <vt:lpstr>游ゴシック</vt:lpstr>
      <vt:lpstr>Arial</vt:lpstr>
      <vt:lpstr>Calibri</vt:lpstr>
      <vt:lpstr>Calibri Light</vt:lpstr>
      <vt:lpstr>Comic Sans MS</vt:lpstr>
      <vt:lpstr>Gill Sans MT</vt:lpstr>
      <vt:lpstr>Tahoma</vt:lpstr>
      <vt:lpstr>Times New Roman</vt:lpstr>
      <vt:lpstr>Wingdings</vt:lpstr>
      <vt:lpstr>Office Theme</vt:lpstr>
      <vt:lpstr>PowerPoint Presentation</vt:lpstr>
      <vt:lpstr>Link layer, LANs: outline</vt:lpstr>
      <vt:lpstr>Multiprotocol label switching (MPLS)</vt:lpstr>
      <vt:lpstr>MPLS capable routers</vt:lpstr>
      <vt:lpstr>MPLS versus IP paths</vt:lpstr>
      <vt:lpstr>MPLS versus IP paths</vt:lpstr>
      <vt:lpstr>MPLS signaling</vt:lpstr>
      <vt:lpstr>MPLS forwarding tables</vt:lpstr>
      <vt:lpstr>Chapter 5: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2020-04-07T13:13:03Z</dcterms:created>
  <dcterms:modified xsi:type="dcterms:W3CDTF">2020-04-07T14:58:37Z</dcterms:modified>
</cp:coreProperties>
</file>